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75" r:id="rId3"/>
    <p:sldId id="276" r:id="rId4"/>
    <p:sldId id="262" r:id="rId5"/>
    <p:sldId id="257" r:id="rId6"/>
    <p:sldId id="286" r:id="rId7"/>
    <p:sldId id="287" r:id="rId8"/>
    <p:sldId id="288" r:id="rId9"/>
    <p:sldId id="270" r:id="rId10"/>
    <p:sldId id="263" r:id="rId11"/>
    <p:sldId id="274" r:id="rId12"/>
    <p:sldId id="280" r:id="rId13"/>
    <p:sldId id="313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1" r:id="rId24"/>
    <p:sldId id="303" r:id="rId25"/>
    <p:sldId id="305" r:id="rId26"/>
    <p:sldId id="307" r:id="rId27"/>
    <p:sldId id="309" r:id="rId28"/>
    <p:sldId id="311" r:id="rId29"/>
    <p:sldId id="315" r:id="rId30"/>
    <p:sldId id="316" r:id="rId31"/>
    <p:sldId id="281" r:id="rId32"/>
    <p:sldId id="284" r:id="rId33"/>
    <p:sldId id="285" r:id="rId34"/>
    <p:sldId id="317" r:id="rId35"/>
    <p:sldId id="278" r:id="rId36"/>
  </p:sldIdLst>
  <p:sldSz cx="12192000" cy="6858000"/>
  <p:notesSz cx="6858000" cy="9144000"/>
  <p:embeddedFontLst>
    <p:embeddedFont>
      <p:font typeface="나눔고딕" panose="020D0604000000000000" pitchFamily="50" charset="-127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128" userDrawn="1">
          <p15:clr>
            <a:srgbClr val="A4A3A4"/>
          </p15:clr>
        </p15:guide>
        <p15:guide id="4" pos="5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7488"/>
    <a:srgbClr val="168BA2"/>
    <a:srgbClr val="1791A9"/>
    <a:srgbClr val="1DB3D1"/>
    <a:srgbClr val="1CADCA"/>
    <a:srgbClr val="1A9EB8"/>
    <a:srgbClr val="1893AC"/>
    <a:srgbClr val="F7F8FC"/>
    <a:srgbClr val="E6E6E6"/>
    <a:srgbClr val="F0F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 showGuides="1">
      <p:cViewPr varScale="1">
        <p:scale>
          <a:sx n="87" d="100"/>
          <a:sy n="87" d="100"/>
        </p:scale>
        <p:origin x="499" y="77"/>
      </p:cViewPr>
      <p:guideLst>
        <p:guide orient="horz" pos="2160"/>
        <p:guide pos="3840"/>
        <p:guide pos="7128"/>
        <p:guide pos="5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533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0584366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 userDrawn="1"/>
        </p:nvSpPr>
        <p:spPr>
          <a:xfrm>
            <a:off x="11002537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11420708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420029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838200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1256371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69"/>
          <p:cNvSpPr>
            <a:spLocks noChangeArrowheads="1"/>
          </p:cNvSpPr>
          <p:nvPr userDrawn="1"/>
        </p:nvSpPr>
        <p:spPr bwMode="auto">
          <a:xfrm>
            <a:off x="1325352" y="6389052"/>
            <a:ext cx="213300" cy="140584"/>
          </a:xfrm>
          <a:custGeom>
            <a:avLst/>
            <a:gdLst>
              <a:gd name="T0" fmla="*/ 110347 w 514"/>
              <a:gd name="T1" fmla="*/ 77365 h 338"/>
              <a:gd name="T2" fmla="*/ 110347 w 514"/>
              <a:gd name="T3" fmla="*/ 77365 h 338"/>
              <a:gd name="T4" fmla="*/ 134264 w 514"/>
              <a:gd name="T5" fmla="*/ 48489 h 338"/>
              <a:gd name="T6" fmla="*/ 86429 w 514"/>
              <a:gd name="T7" fmla="*/ 0 h 338"/>
              <a:gd name="T8" fmla="*/ 0 w 514"/>
              <a:gd name="T9" fmla="*/ 0 h 338"/>
              <a:gd name="T10" fmla="*/ 0 w 514"/>
              <a:gd name="T11" fmla="*/ 173798 h 338"/>
              <a:gd name="T12" fmla="*/ 86429 w 514"/>
              <a:gd name="T13" fmla="*/ 173798 h 338"/>
              <a:gd name="T14" fmla="*/ 139156 w 514"/>
              <a:gd name="T15" fmla="*/ 120951 h 338"/>
              <a:gd name="T16" fmla="*/ 110347 w 514"/>
              <a:gd name="T17" fmla="*/ 77365 h 338"/>
              <a:gd name="T18" fmla="*/ 38594 w 514"/>
              <a:gd name="T19" fmla="*/ 28876 h 338"/>
              <a:gd name="T20" fmla="*/ 38594 w 514"/>
              <a:gd name="T21" fmla="*/ 28876 h 338"/>
              <a:gd name="T22" fmla="*/ 86429 w 514"/>
              <a:gd name="T23" fmla="*/ 28876 h 338"/>
              <a:gd name="T24" fmla="*/ 101106 w 514"/>
              <a:gd name="T25" fmla="*/ 48489 h 338"/>
              <a:gd name="T26" fmla="*/ 81537 w 514"/>
              <a:gd name="T27" fmla="*/ 68103 h 338"/>
              <a:gd name="T28" fmla="*/ 38594 w 514"/>
              <a:gd name="T29" fmla="*/ 68103 h 338"/>
              <a:gd name="T30" fmla="*/ 38594 w 514"/>
              <a:gd name="T31" fmla="*/ 28876 h 338"/>
              <a:gd name="T32" fmla="*/ 86429 w 514"/>
              <a:gd name="T33" fmla="*/ 144923 h 338"/>
              <a:gd name="T34" fmla="*/ 86429 w 514"/>
              <a:gd name="T35" fmla="*/ 144923 h 338"/>
              <a:gd name="T36" fmla="*/ 38594 w 514"/>
              <a:gd name="T37" fmla="*/ 144923 h 338"/>
              <a:gd name="T38" fmla="*/ 38594 w 514"/>
              <a:gd name="T39" fmla="*/ 96978 h 338"/>
              <a:gd name="T40" fmla="*/ 86429 w 514"/>
              <a:gd name="T41" fmla="*/ 96978 h 338"/>
              <a:gd name="T42" fmla="*/ 105454 w 514"/>
              <a:gd name="T43" fmla="*/ 120951 h 338"/>
              <a:gd name="T44" fmla="*/ 86429 w 514"/>
              <a:gd name="T45" fmla="*/ 144923 h 338"/>
              <a:gd name="T46" fmla="*/ 211996 w 514"/>
              <a:gd name="T47" fmla="*/ 43586 h 338"/>
              <a:gd name="T48" fmla="*/ 211996 w 514"/>
              <a:gd name="T49" fmla="*/ 43586 h 338"/>
              <a:gd name="T50" fmla="*/ 144049 w 514"/>
              <a:gd name="T51" fmla="*/ 111144 h 338"/>
              <a:gd name="T52" fmla="*/ 211996 w 514"/>
              <a:gd name="T53" fmla="*/ 178702 h 338"/>
              <a:gd name="T54" fmla="*/ 269616 w 514"/>
              <a:gd name="T55" fmla="*/ 130757 h 338"/>
              <a:gd name="T56" fmla="*/ 240806 w 514"/>
              <a:gd name="T57" fmla="*/ 130757 h 338"/>
              <a:gd name="T58" fmla="*/ 211996 w 514"/>
              <a:gd name="T59" fmla="*/ 149826 h 338"/>
              <a:gd name="T60" fmla="*/ 183186 w 514"/>
              <a:gd name="T61" fmla="*/ 120951 h 338"/>
              <a:gd name="T62" fmla="*/ 269616 w 514"/>
              <a:gd name="T63" fmla="*/ 120951 h 338"/>
              <a:gd name="T64" fmla="*/ 211996 w 514"/>
              <a:gd name="T65" fmla="*/ 43586 h 338"/>
              <a:gd name="T66" fmla="*/ 235914 w 514"/>
              <a:gd name="T67" fmla="*/ 96978 h 338"/>
              <a:gd name="T68" fmla="*/ 235914 w 514"/>
              <a:gd name="T69" fmla="*/ 96978 h 338"/>
              <a:gd name="T70" fmla="*/ 183186 w 514"/>
              <a:gd name="T71" fmla="*/ 96978 h 338"/>
              <a:gd name="T72" fmla="*/ 211996 w 514"/>
              <a:gd name="T73" fmla="*/ 68103 h 338"/>
              <a:gd name="T74" fmla="*/ 235914 w 514"/>
              <a:gd name="T75" fmla="*/ 96978 h 338"/>
              <a:gd name="T76" fmla="*/ 245698 w 514"/>
              <a:gd name="T77" fmla="*/ 9807 h 338"/>
              <a:gd name="T78" fmla="*/ 245698 w 514"/>
              <a:gd name="T79" fmla="*/ 9807 h 338"/>
              <a:gd name="T80" fmla="*/ 173402 w 514"/>
              <a:gd name="T81" fmla="*/ 9807 h 338"/>
              <a:gd name="T82" fmla="*/ 173402 w 514"/>
              <a:gd name="T83" fmla="*/ 33779 h 338"/>
              <a:gd name="T84" fmla="*/ 245698 w 514"/>
              <a:gd name="T85" fmla="*/ 33779 h 338"/>
              <a:gd name="T86" fmla="*/ 245698 w 514"/>
              <a:gd name="T87" fmla="*/ 9807 h 33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514" h="338">
                <a:moveTo>
                  <a:pt x="203" y="142"/>
                </a:moveTo>
                <a:lnTo>
                  <a:pt x="203" y="142"/>
                </a:lnTo>
                <a:cubicBezTo>
                  <a:pt x="203" y="142"/>
                  <a:pt x="247" y="142"/>
                  <a:pt x="247" y="89"/>
                </a:cubicBezTo>
                <a:cubicBezTo>
                  <a:pt x="247" y="27"/>
                  <a:pt x="212" y="0"/>
                  <a:pt x="1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9"/>
                  <a:pt x="0" y="319"/>
                  <a:pt x="0" y="319"/>
                </a:cubicBezTo>
                <a:cubicBezTo>
                  <a:pt x="159" y="319"/>
                  <a:pt x="159" y="319"/>
                  <a:pt x="159" y="319"/>
                </a:cubicBezTo>
                <a:cubicBezTo>
                  <a:pt x="159" y="319"/>
                  <a:pt x="256" y="328"/>
                  <a:pt x="256" y="222"/>
                </a:cubicBezTo>
                <a:cubicBezTo>
                  <a:pt x="256" y="222"/>
                  <a:pt x="265" y="142"/>
                  <a:pt x="203" y="142"/>
                </a:cubicBezTo>
                <a:close/>
                <a:moveTo>
                  <a:pt x="71" y="53"/>
                </a:moveTo>
                <a:lnTo>
                  <a:pt x="71" y="53"/>
                </a:lnTo>
                <a:cubicBezTo>
                  <a:pt x="159" y="53"/>
                  <a:pt x="159" y="53"/>
                  <a:pt x="159" y="53"/>
                </a:cubicBezTo>
                <a:cubicBezTo>
                  <a:pt x="159" y="53"/>
                  <a:pt x="186" y="53"/>
                  <a:pt x="186" y="89"/>
                </a:cubicBezTo>
                <a:cubicBezTo>
                  <a:pt x="186" y="125"/>
                  <a:pt x="168" y="125"/>
                  <a:pt x="150" y="125"/>
                </a:cubicBezTo>
                <a:cubicBezTo>
                  <a:pt x="71" y="125"/>
                  <a:pt x="71" y="125"/>
                  <a:pt x="71" y="125"/>
                </a:cubicBezTo>
                <a:lnTo>
                  <a:pt x="71" y="53"/>
                </a:lnTo>
                <a:close/>
                <a:moveTo>
                  <a:pt x="159" y="266"/>
                </a:moveTo>
                <a:lnTo>
                  <a:pt x="159" y="266"/>
                </a:lnTo>
                <a:cubicBezTo>
                  <a:pt x="71" y="266"/>
                  <a:pt x="71" y="266"/>
                  <a:pt x="71" y="266"/>
                </a:cubicBezTo>
                <a:cubicBezTo>
                  <a:pt x="71" y="178"/>
                  <a:pt x="71" y="178"/>
                  <a:pt x="71" y="178"/>
                </a:cubicBezTo>
                <a:cubicBezTo>
                  <a:pt x="159" y="178"/>
                  <a:pt x="159" y="178"/>
                  <a:pt x="159" y="178"/>
                </a:cubicBezTo>
                <a:cubicBezTo>
                  <a:pt x="159" y="178"/>
                  <a:pt x="194" y="178"/>
                  <a:pt x="194" y="222"/>
                </a:cubicBezTo>
                <a:cubicBezTo>
                  <a:pt x="194" y="257"/>
                  <a:pt x="168" y="266"/>
                  <a:pt x="159" y="266"/>
                </a:cubicBezTo>
                <a:close/>
                <a:moveTo>
                  <a:pt x="390" y="80"/>
                </a:moveTo>
                <a:lnTo>
                  <a:pt x="390" y="80"/>
                </a:lnTo>
                <a:cubicBezTo>
                  <a:pt x="265" y="80"/>
                  <a:pt x="265" y="204"/>
                  <a:pt x="265" y="204"/>
                </a:cubicBezTo>
                <a:cubicBezTo>
                  <a:pt x="265" y="204"/>
                  <a:pt x="265" y="328"/>
                  <a:pt x="390" y="328"/>
                </a:cubicBezTo>
                <a:cubicBezTo>
                  <a:pt x="390" y="328"/>
                  <a:pt x="496" y="337"/>
                  <a:pt x="496" y="240"/>
                </a:cubicBezTo>
                <a:cubicBezTo>
                  <a:pt x="443" y="240"/>
                  <a:pt x="443" y="240"/>
                  <a:pt x="443" y="240"/>
                </a:cubicBezTo>
                <a:cubicBezTo>
                  <a:pt x="443" y="240"/>
                  <a:pt x="443" y="275"/>
                  <a:pt x="390" y="275"/>
                </a:cubicBezTo>
                <a:cubicBezTo>
                  <a:pt x="390" y="275"/>
                  <a:pt x="337" y="284"/>
                  <a:pt x="337" y="22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22"/>
                  <a:pt x="513" y="80"/>
                  <a:pt x="390" y="80"/>
                </a:cubicBezTo>
                <a:close/>
                <a:moveTo>
                  <a:pt x="434" y="178"/>
                </a:moveTo>
                <a:lnTo>
                  <a:pt x="434" y="178"/>
                </a:lnTo>
                <a:cubicBezTo>
                  <a:pt x="337" y="178"/>
                  <a:pt x="337" y="178"/>
                  <a:pt x="337" y="178"/>
                </a:cubicBezTo>
                <a:cubicBezTo>
                  <a:pt x="337" y="178"/>
                  <a:pt x="345" y="125"/>
                  <a:pt x="390" y="125"/>
                </a:cubicBezTo>
                <a:cubicBezTo>
                  <a:pt x="434" y="125"/>
                  <a:pt x="434" y="178"/>
                  <a:pt x="434" y="178"/>
                </a:cubicBezTo>
                <a:close/>
                <a:moveTo>
                  <a:pt x="452" y="18"/>
                </a:moveTo>
                <a:lnTo>
                  <a:pt x="452" y="18"/>
                </a:lnTo>
                <a:cubicBezTo>
                  <a:pt x="319" y="18"/>
                  <a:pt x="319" y="18"/>
                  <a:pt x="319" y="18"/>
                </a:cubicBezTo>
                <a:cubicBezTo>
                  <a:pt x="319" y="62"/>
                  <a:pt x="319" y="62"/>
                  <a:pt x="319" y="62"/>
                </a:cubicBezTo>
                <a:cubicBezTo>
                  <a:pt x="452" y="62"/>
                  <a:pt x="452" y="62"/>
                  <a:pt x="452" y="62"/>
                </a:cubicBezTo>
                <a:lnTo>
                  <a:pt x="452" y="18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Freeform 75"/>
          <p:cNvSpPr>
            <a:spLocks noChangeArrowheads="1"/>
          </p:cNvSpPr>
          <p:nvPr userDrawn="1"/>
        </p:nvSpPr>
        <p:spPr bwMode="auto">
          <a:xfrm>
            <a:off x="544759" y="6364814"/>
            <a:ext cx="101802" cy="189061"/>
          </a:xfrm>
          <a:custGeom>
            <a:avLst/>
            <a:gdLst>
              <a:gd name="T0" fmla="*/ 132814 w 249"/>
              <a:gd name="T1" fmla="*/ 43735 h 453"/>
              <a:gd name="T2" fmla="*/ 132814 w 249"/>
              <a:gd name="T3" fmla="*/ 43735 h 453"/>
              <a:gd name="T4" fmla="*/ 94791 w 249"/>
              <a:gd name="T5" fmla="*/ 43735 h 453"/>
              <a:gd name="T6" fmla="*/ 85687 w 249"/>
              <a:gd name="T7" fmla="*/ 58496 h 453"/>
              <a:gd name="T8" fmla="*/ 85687 w 249"/>
              <a:gd name="T9" fmla="*/ 87470 h 453"/>
              <a:gd name="T10" fmla="*/ 132814 w 249"/>
              <a:gd name="T11" fmla="*/ 87470 h 453"/>
              <a:gd name="T12" fmla="*/ 132814 w 249"/>
              <a:gd name="T13" fmla="*/ 126285 h 453"/>
              <a:gd name="T14" fmla="*/ 85687 w 249"/>
              <a:gd name="T15" fmla="*/ 126285 h 453"/>
              <a:gd name="T16" fmla="*/ 85687 w 249"/>
              <a:gd name="T17" fmla="*/ 247103 h 453"/>
              <a:gd name="T18" fmla="*/ 42308 w 249"/>
              <a:gd name="T19" fmla="*/ 247103 h 453"/>
              <a:gd name="T20" fmla="*/ 42308 w 249"/>
              <a:gd name="T21" fmla="*/ 126285 h 453"/>
              <a:gd name="T22" fmla="*/ 0 w 249"/>
              <a:gd name="T23" fmla="*/ 126285 h 453"/>
              <a:gd name="T24" fmla="*/ 0 w 249"/>
              <a:gd name="T25" fmla="*/ 87470 h 453"/>
              <a:gd name="T26" fmla="*/ 42308 w 249"/>
              <a:gd name="T27" fmla="*/ 87470 h 453"/>
              <a:gd name="T28" fmla="*/ 42308 w 249"/>
              <a:gd name="T29" fmla="*/ 63416 h 453"/>
              <a:gd name="T30" fmla="*/ 94791 w 249"/>
              <a:gd name="T31" fmla="*/ 0 h 453"/>
              <a:gd name="T32" fmla="*/ 132814 w 249"/>
              <a:gd name="T33" fmla="*/ 0 h 453"/>
              <a:gd name="T34" fmla="*/ 132814 w 249"/>
              <a:gd name="T35" fmla="*/ 43735 h 45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Freeform 85"/>
          <p:cNvSpPr>
            <a:spLocks noChangeArrowheads="1"/>
          </p:cNvSpPr>
          <p:nvPr userDrawn="1"/>
        </p:nvSpPr>
        <p:spPr bwMode="auto">
          <a:xfrm>
            <a:off x="918089" y="6382387"/>
            <a:ext cx="191485" cy="153915"/>
          </a:xfrm>
          <a:custGeom>
            <a:avLst/>
            <a:gdLst>
              <a:gd name="T0" fmla="*/ 250282 w 462"/>
              <a:gd name="T1" fmla="*/ 24258 h 374"/>
              <a:gd name="T2" fmla="*/ 250282 w 462"/>
              <a:gd name="T3" fmla="*/ 24258 h 374"/>
              <a:gd name="T4" fmla="*/ 221508 w 462"/>
              <a:gd name="T5" fmla="*/ 33962 h 374"/>
              <a:gd name="T6" fmla="*/ 240510 w 462"/>
              <a:gd name="T7" fmla="*/ 5391 h 374"/>
              <a:gd name="T8" fmla="*/ 211192 w 462"/>
              <a:gd name="T9" fmla="*/ 19407 h 374"/>
              <a:gd name="T10" fmla="*/ 173189 w 462"/>
              <a:gd name="T11" fmla="*/ 0 h 374"/>
              <a:gd name="T12" fmla="*/ 119983 w 462"/>
              <a:gd name="T13" fmla="*/ 52829 h 374"/>
              <a:gd name="T14" fmla="*/ 124870 w 462"/>
              <a:gd name="T15" fmla="*/ 62532 h 374"/>
              <a:gd name="T16" fmla="*/ 19002 w 462"/>
              <a:gd name="T17" fmla="*/ 10242 h 374"/>
              <a:gd name="T18" fmla="*/ 9229 w 462"/>
              <a:gd name="T19" fmla="*/ 38813 h 374"/>
              <a:gd name="T20" fmla="*/ 33118 w 462"/>
              <a:gd name="T21" fmla="*/ 81400 h 374"/>
              <a:gd name="T22" fmla="*/ 9229 w 462"/>
              <a:gd name="T23" fmla="*/ 72236 h 374"/>
              <a:gd name="T24" fmla="*/ 9229 w 462"/>
              <a:gd name="T25" fmla="*/ 72236 h 374"/>
              <a:gd name="T26" fmla="*/ 53205 w 462"/>
              <a:gd name="T27" fmla="*/ 124526 h 374"/>
              <a:gd name="T28" fmla="*/ 38004 w 462"/>
              <a:gd name="T29" fmla="*/ 124526 h 374"/>
              <a:gd name="T30" fmla="*/ 28774 w 462"/>
              <a:gd name="T31" fmla="*/ 124526 h 374"/>
              <a:gd name="T32" fmla="*/ 77093 w 462"/>
              <a:gd name="T33" fmla="*/ 158487 h 374"/>
              <a:gd name="T34" fmla="*/ 14116 w 462"/>
              <a:gd name="T35" fmla="*/ 182206 h 374"/>
              <a:gd name="T36" fmla="*/ 0 w 462"/>
              <a:gd name="T37" fmla="*/ 182206 h 374"/>
              <a:gd name="T38" fmla="*/ 77093 w 462"/>
              <a:gd name="T39" fmla="*/ 201074 h 374"/>
              <a:gd name="T40" fmla="*/ 221508 w 462"/>
              <a:gd name="T41" fmla="*/ 57681 h 374"/>
              <a:gd name="T42" fmla="*/ 221508 w 462"/>
              <a:gd name="T43" fmla="*/ 52829 h 374"/>
              <a:gd name="T44" fmla="*/ 250282 w 462"/>
              <a:gd name="T45" fmla="*/ 24258 h 37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Freeform 5"/>
          <p:cNvSpPr>
            <a:spLocks noChangeArrowheads="1"/>
          </p:cNvSpPr>
          <p:nvPr userDrawn="1"/>
        </p:nvSpPr>
        <p:spPr bwMode="auto">
          <a:xfrm>
            <a:off x="11553010" y="6364814"/>
            <a:ext cx="109234" cy="189060"/>
          </a:xfrm>
          <a:custGeom>
            <a:avLst/>
            <a:gdLst>
              <a:gd name="T0" fmla="*/ 917464 w 228"/>
              <a:gd name="T1" fmla="*/ 6378503 h 396"/>
              <a:gd name="T2" fmla="*/ 917464 w 228"/>
              <a:gd name="T3" fmla="*/ 6378503 h 396"/>
              <a:gd name="T4" fmla="*/ 20449952 w 228"/>
              <a:gd name="T5" fmla="*/ 25644259 h 396"/>
              <a:gd name="T6" fmla="*/ 917464 w 228"/>
              <a:gd name="T7" fmla="*/ 45951270 h 396"/>
              <a:gd name="T8" fmla="*/ 917464 w 228"/>
              <a:gd name="T9" fmla="*/ 45951270 h 396"/>
              <a:gd name="T10" fmla="*/ 0 w 228"/>
              <a:gd name="T11" fmla="*/ 47773648 h 396"/>
              <a:gd name="T12" fmla="*/ 3801645 w 228"/>
              <a:gd name="T13" fmla="*/ 51418403 h 396"/>
              <a:gd name="T14" fmla="*/ 6554398 w 228"/>
              <a:gd name="T15" fmla="*/ 50507395 h 396"/>
              <a:gd name="T16" fmla="*/ 6554398 w 228"/>
              <a:gd name="T17" fmla="*/ 50507395 h 396"/>
              <a:gd name="T18" fmla="*/ 28839639 w 228"/>
              <a:gd name="T19" fmla="*/ 28507892 h 396"/>
              <a:gd name="T20" fmla="*/ 28839639 w 228"/>
              <a:gd name="T21" fmla="*/ 28507892 h 396"/>
              <a:gd name="T22" fmla="*/ 29757103 w 228"/>
              <a:gd name="T23" fmla="*/ 25644259 h 396"/>
              <a:gd name="T24" fmla="*/ 29757103 w 228"/>
              <a:gd name="T25" fmla="*/ 25644259 h 396"/>
              <a:gd name="T26" fmla="*/ 29757103 w 228"/>
              <a:gd name="T27" fmla="*/ 25644259 h 396"/>
              <a:gd name="T28" fmla="*/ 28839639 w 228"/>
              <a:gd name="T29" fmla="*/ 22910511 h 396"/>
              <a:gd name="T30" fmla="*/ 28839639 w 228"/>
              <a:gd name="T31" fmla="*/ 22910511 h 396"/>
              <a:gd name="T32" fmla="*/ 6554398 w 228"/>
              <a:gd name="T33" fmla="*/ 911369 h 396"/>
              <a:gd name="T34" fmla="*/ 6554398 w 228"/>
              <a:gd name="T35" fmla="*/ 911369 h 396"/>
              <a:gd name="T36" fmla="*/ 3801645 w 228"/>
              <a:gd name="T37" fmla="*/ 0 h 396"/>
              <a:gd name="T38" fmla="*/ 0 w 228"/>
              <a:gd name="T39" fmla="*/ 3644756 h 396"/>
              <a:gd name="T40" fmla="*/ 917464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7" y="49"/>
                </a:moveTo>
                <a:lnTo>
                  <a:pt x="7" y="49"/>
                </a:lnTo>
                <a:cubicBezTo>
                  <a:pt x="156" y="197"/>
                  <a:pt x="156" y="197"/>
                  <a:pt x="156" y="197"/>
                </a:cubicBezTo>
                <a:cubicBezTo>
                  <a:pt x="7" y="353"/>
                  <a:pt x="7" y="353"/>
                  <a:pt x="7" y="353"/>
                </a:cubicBezTo>
                <a:cubicBezTo>
                  <a:pt x="0" y="353"/>
                  <a:pt x="0" y="360"/>
                  <a:pt x="0" y="367"/>
                </a:cubicBezTo>
                <a:cubicBezTo>
                  <a:pt x="0" y="388"/>
                  <a:pt x="15" y="395"/>
                  <a:pt x="29" y="395"/>
                </a:cubicBezTo>
                <a:cubicBezTo>
                  <a:pt x="36" y="395"/>
                  <a:pt x="43" y="395"/>
                  <a:pt x="50" y="388"/>
                </a:cubicBezTo>
                <a:cubicBezTo>
                  <a:pt x="220" y="219"/>
                  <a:pt x="220" y="219"/>
                  <a:pt x="220" y="219"/>
                </a:cubicBezTo>
                <a:cubicBezTo>
                  <a:pt x="227" y="212"/>
                  <a:pt x="227" y="205"/>
                  <a:pt x="227" y="197"/>
                </a:cubicBezTo>
                <a:cubicBezTo>
                  <a:pt x="227" y="190"/>
                  <a:pt x="227" y="183"/>
                  <a:pt x="220" y="176"/>
                </a:cubicBezTo>
                <a:cubicBezTo>
                  <a:pt x="50" y="7"/>
                  <a:pt x="50" y="7"/>
                  <a:pt x="50" y="7"/>
                </a:cubicBezTo>
                <a:cubicBezTo>
                  <a:pt x="43" y="7"/>
                  <a:pt x="36" y="0"/>
                  <a:pt x="29" y="0"/>
                </a:cubicBezTo>
                <a:cubicBezTo>
                  <a:pt x="15" y="0"/>
                  <a:pt x="0" y="14"/>
                  <a:pt x="0" y="28"/>
                </a:cubicBezTo>
                <a:cubicBezTo>
                  <a:pt x="0" y="42"/>
                  <a:pt x="7" y="49"/>
                  <a:pt x="7" y="49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6"/>
          <p:cNvSpPr>
            <a:spLocks noChangeArrowheads="1"/>
          </p:cNvSpPr>
          <p:nvPr userDrawn="1"/>
        </p:nvSpPr>
        <p:spPr bwMode="auto">
          <a:xfrm>
            <a:off x="10699736" y="6364814"/>
            <a:ext cx="109234" cy="189060"/>
          </a:xfrm>
          <a:custGeom>
            <a:avLst/>
            <a:gdLst>
              <a:gd name="T0" fmla="*/ 27790747 w 228"/>
              <a:gd name="T1" fmla="*/ 6378503 h 396"/>
              <a:gd name="T2" fmla="*/ 27790747 w 228"/>
              <a:gd name="T3" fmla="*/ 6378503 h 396"/>
              <a:gd name="T4" fmla="*/ 8389687 w 228"/>
              <a:gd name="T5" fmla="*/ 25644259 h 396"/>
              <a:gd name="T6" fmla="*/ 28839639 w 228"/>
              <a:gd name="T7" fmla="*/ 45951270 h 396"/>
              <a:gd name="T8" fmla="*/ 28839639 w 228"/>
              <a:gd name="T9" fmla="*/ 45951270 h 396"/>
              <a:gd name="T10" fmla="*/ 29757103 w 228"/>
              <a:gd name="T11" fmla="*/ 47773648 h 396"/>
              <a:gd name="T12" fmla="*/ 25955458 w 228"/>
              <a:gd name="T13" fmla="*/ 51418403 h 396"/>
              <a:gd name="T14" fmla="*/ 23202705 w 228"/>
              <a:gd name="T15" fmla="*/ 50507395 h 396"/>
              <a:gd name="T16" fmla="*/ 23202705 w 228"/>
              <a:gd name="T17" fmla="*/ 50507395 h 396"/>
              <a:gd name="T18" fmla="*/ 917464 w 228"/>
              <a:gd name="T19" fmla="*/ 28507892 h 396"/>
              <a:gd name="T20" fmla="*/ 917464 w 228"/>
              <a:gd name="T21" fmla="*/ 28507892 h 396"/>
              <a:gd name="T22" fmla="*/ 0 w 228"/>
              <a:gd name="T23" fmla="*/ 25644259 h 396"/>
              <a:gd name="T24" fmla="*/ 0 w 228"/>
              <a:gd name="T25" fmla="*/ 25644259 h 396"/>
              <a:gd name="T26" fmla="*/ 0 w 228"/>
              <a:gd name="T27" fmla="*/ 25644259 h 396"/>
              <a:gd name="T28" fmla="*/ 917464 w 228"/>
              <a:gd name="T29" fmla="*/ 22910511 h 396"/>
              <a:gd name="T30" fmla="*/ 917464 w 228"/>
              <a:gd name="T31" fmla="*/ 22910511 h 396"/>
              <a:gd name="T32" fmla="*/ 23202705 w 228"/>
              <a:gd name="T33" fmla="*/ 911369 h 396"/>
              <a:gd name="T34" fmla="*/ 23202705 w 228"/>
              <a:gd name="T35" fmla="*/ 911369 h 396"/>
              <a:gd name="T36" fmla="*/ 25955458 w 228"/>
              <a:gd name="T37" fmla="*/ 0 h 396"/>
              <a:gd name="T38" fmla="*/ 29757103 w 228"/>
              <a:gd name="T39" fmla="*/ 3644756 h 396"/>
              <a:gd name="T40" fmla="*/ 27790747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212" y="49"/>
                </a:moveTo>
                <a:lnTo>
                  <a:pt x="212" y="49"/>
                </a:lnTo>
                <a:cubicBezTo>
                  <a:pt x="64" y="197"/>
                  <a:pt x="64" y="197"/>
                  <a:pt x="64" y="197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20" y="353"/>
                  <a:pt x="227" y="360"/>
                  <a:pt x="227" y="367"/>
                </a:cubicBezTo>
                <a:cubicBezTo>
                  <a:pt x="227" y="388"/>
                  <a:pt x="212" y="395"/>
                  <a:pt x="198" y="395"/>
                </a:cubicBezTo>
                <a:cubicBezTo>
                  <a:pt x="191" y="395"/>
                  <a:pt x="184" y="395"/>
                  <a:pt x="177" y="388"/>
                </a:cubicBezTo>
                <a:cubicBezTo>
                  <a:pt x="7" y="219"/>
                  <a:pt x="7" y="219"/>
                  <a:pt x="7" y="219"/>
                </a:cubicBezTo>
                <a:cubicBezTo>
                  <a:pt x="0" y="212"/>
                  <a:pt x="0" y="205"/>
                  <a:pt x="0" y="197"/>
                </a:cubicBezTo>
                <a:cubicBezTo>
                  <a:pt x="0" y="190"/>
                  <a:pt x="0" y="183"/>
                  <a:pt x="7" y="176"/>
                </a:cubicBezTo>
                <a:cubicBezTo>
                  <a:pt x="177" y="7"/>
                  <a:pt x="177" y="7"/>
                  <a:pt x="177" y="7"/>
                </a:cubicBezTo>
                <a:cubicBezTo>
                  <a:pt x="184" y="7"/>
                  <a:pt x="191" y="0"/>
                  <a:pt x="198" y="0"/>
                </a:cubicBezTo>
                <a:cubicBezTo>
                  <a:pt x="212" y="0"/>
                  <a:pt x="227" y="14"/>
                  <a:pt x="227" y="28"/>
                </a:cubicBezTo>
                <a:cubicBezTo>
                  <a:pt x="227" y="42"/>
                  <a:pt x="220" y="49"/>
                  <a:pt x="212" y="49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613949" y="6290067"/>
            <a:ext cx="126028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graphicbulb</a:t>
            </a:r>
            <a:endParaRPr lang="en-US" sz="1600" b="1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978969" y="6305455"/>
            <a:ext cx="39466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81C2E83D-8F1C-442A-8D4F-36091D651AC6}" type="slidenum">
              <a:rPr lang="en-US" sz="1400" b="1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pPr algn="ctr"/>
              <a:t>‹#›</a:t>
            </a:fld>
            <a:endParaRPr lang="en-US" sz="1400" b="1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2507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>
            <a:spLocks noGrp="1"/>
          </p:cNvSpPr>
          <p:nvPr>
            <p:ph type="pic" sz="quarter" idx="10" hasCustomPrompt="1"/>
          </p:nvPr>
        </p:nvSpPr>
        <p:spPr>
          <a:xfrm>
            <a:off x="5296468" y="1820112"/>
            <a:ext cx="1600200" cy="1600200"/>
          </a:xfrm>
          <a:custGeom>
            <a:avLst/>
            <a:gdLst>
              <a:gd name="connsiteX0" fmla="*/ 799532 w 1600200"/>
              <a:gd name="connsiteY0" fmla="*/ 0 h 1600200"/>
              <a:gd name="connsiteX1" fmla="*/ 1596067 w 1600200"/>
              <a:gd name="connsiteY1" fmla="*/ 718805 h 1600200"/>
              <a:gd name="connsiteX2" fmla="*/ 1600200 w 1600200"/>
              <a:gd name="connsiteY2" fmla="*/ 800649 h 1600200"/>
              <a:gd name="connsiteX3" fmla="*/ 1600200 w 1600200"/>
              <a:gd name="connsiteY3" fmla="*/ 800689 h 1600200"/>
              <a:gd name="connsiteX4" fmla="*/ 1596067 w 1600200"/>
              <a:gd name="connsiteY4" fmla="*/ 882533 h 1600200"/>
              <a:gd name="connsiteX5" fmla="*/ 881396 w 1600200"/>
              <a:gd name="connsiteY5" fmla="*/ 1597204 h 1600200"/>
              <a:gd name="connsiteX6" fmla="*/ 822069 w 1600200"/>
              <a:gd name="connsiteY6" fmla="*/ 1600200 h 1600200"/>
              <a:gd name="connsiteX7" fmla="*/ 776995 w 1600200"/>
              <a:gd name="connsiteY7" fmla="*/ 1600200 h 1600200"/>
              <a:gd name="connsiteX8" fmla="*/ 717670 w 1600200"/>
              <a:gd name="connsiteY8" fmla="*/ 1597204 h 1600200"/>
              <a:gd name="connsiteX9" fmla="*/ 2997 w 1600200"/>
              <a:gd name="connsiteY9" fmla="*/ 882533 h 1600200"/>
              <a:gd name="connsiteX10" fmla="*/ 0 w 1600200"/>
              <a:gd name="connsiteY10" fmla="*/ 823186 h 1600200"/>
              <a:gd name="connsiteX11" fmla="*/ 0 w 1600200"/>
              <a:gd name="connsiteY11" fmla="*/ 778153 h 1600200"/>
              <a:gd name="connsiteX12" fmla="*/ 2997 w 1600200"/>
              <a:gd name="connsiteY12" fmla="*/ 718805 h 1600200"/>
              <a:gd name="connsiteX13" fmla="*/ 799532 w 1600200"/>
              <a:gd name="connsiteY13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00200" h="1600200">
                <a:moveTo>
                  <a:pt x="799532" y="0"/>
                </a:moveTo>
                <a:cubicBezTo>
                  <a:pt x="1214092" y="0"/>
                  <a:pt x="1555065" y="315063"/>
                  <a:pt x="1596067" y="718805"/>
                </a:cubicBezTo>
                <a:lnTo>
                  <a:pt x="1600200" y="800649"/>
                </a:lnTo>
                <a:lnTo>
                  <a:pt x="1600200" y="800689"/>
                </a:lnTo>
                <a:lnTo>
                  <a:pt x="1596067" y="882533"/>
                </a:lnTo>
                <a:cubicBezTo>
                  <a:pt x="1557799" y="1259359"/>
                  <a:pt x="1258222" y="1558936"/>
                  <a:pt x="881396" y="1597204"/>
                </a:cubicBezTo>
                <a:lnTo>
                  <a:pt x="822069" y="1600200"/>
                </a:lnTo>
                <a:lnTo>
                  <a:pt x="776995" y="1600200"/>
                </a:lnTo>
                <a:lnTo>
                  <a:pt x="717670" y="1597204"/>
                </a:lnTo>
                <a:cubicBezTo>
                  <a:pt x="340843" y="1558936"/>
                  <a:pt x="41266" y="1259359"/>
                  <a:pt x="2997" y="882533"/>
                </a:cubicBezTo>
                <a:lnTo>
                  <a:pt x="0" y="823186"/>
                </a:lnTo>
                <a:lnTo>
                  <a:pt x="0" y="778153"/>
                </a:lnTo>
                <a:lnTo>
                  <a:pt x="2997" y="718805"/>
                </a:lnTo>
                <a:cubicBezTo>
                  <a:pt x="44000" y="315063"/>
                  <a:pt x="384973" y="0"/>
                  <a:pt x="7995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10584366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11002537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11420708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420029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838200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1256371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69"/>
          <p:cNvSpPr>
            <a:spLocks noChangeArrowheads="1"/>
          </p:cNvSpPr>
          <p:nvPr userDrawn="1"/>
        </p:nvSpPr>
        <p:spPr bwMode="auto">
          <a:xfrm>
            <a:off x="1325352" y="6389052"/>
            <a:ext cx="213300" cy="140584"/>
          </a:xfrm>
          <a:custGeom>
            <a:avLst/>
            <a:gdLst>
              <a:gd name="T0" fmla="*/ 110347 w 514"/>
              <a:gd name="T1" fmla="*/ 77365 h 338"/>
              <a:gd name="T2" fmla="*/ 110347 w 514"/>
              <a:gd name="T3" fmla="*/ 77365 h 338"/>
              <a:gd name="T4" fmla="*/ 134264 w 514"/>
              <a:gd name="T5" fmla="*/ 48489 h 338"/>
              <a:gd name="T6" fmla="*/ 86429 w 514"/>
              <a:gd name="T7" fmla="*/ 0 h 338"/>
              <a:gd name="T8" fmla="*/ 0 w 514"/>
              <a:gd name="T9" fmla="*/ 0 h 338"/>
              <a:gd name="T10" fmla="*/ 0 w 514"/>
              <a:gd name="T11" fmla="*/ 173798 h 338"/>
              <a:gd name="T12" fmla="*/ 86429 w 514"/>
              <a:gd name="T13" fmla="*/ 173798 h 338"/>
              <a:gd name="T14" fmla="*/ 139156 w 514"/>
              <a:gd name="T15" fmla="*/ 120951 h 338"/>
              <a:gd name="T16" fmla="*/ 110347 w 514"/>
              <a:gd name="T17" fmla="*/ 77365 h 338"/>
              <a:gd name="T18" fmla="*/ 38594 w 514"/>
              <a:gd name="T19" fmla="*/ 28876 h 338"/>
              <a:gd name="T20" fmla="*/ 38594 w 514"/>
              <a:gd name="T21" fmla="*/ 28876 h 338"/>
              <a:gd name="T22" fmla="*/ 86429 w 514"/>
              <a:gd name="T23" fmla="*/ 28876 h 338"/>
              <a:gd name="T24" fmla="*/ 101106 w 514"/>
              <a:gd name="T25" fmla="*/ 48489 h 338"/>
              <a:gd name="T26" fmla="*/ 81537 w 514"/>
              <a:gd name="T27" fmla="*/ 68103 h 338"/>
              <a:gd name="T28" fmla="*/ 38594 w 514"/>
              <a:gd name="T29" fmla="*/ 68103 h 338"/>
              <a:gd name="T30" fmla="*/ 38594 w 514"/>
              <a:gd name="T31" fmla="*/ 28876 h 338"/>
              <a:gd name="T32" fmla="*/ 86429 w 514"/>
              <a:gd name="T33" fmla="*/ 144923 h 338"/>
              <a:gd name="T34" fmla="*/ 86429 w 514"/>
              <a:gd name="T35" fmla="*/ 144923 h 338"/>
              <a:gd name="T36" fmla="*/ 38594 w 514"/>
              <a:gd name="T37" fmla="*/ 144923 h 338"/>
              <a:gd name="T38" fmla="*/ 38594 w 514"/>
              <a:gd name="T39" fmla="*/ 96978 h 338"/>
              <a:gd name="T40" fmla="*/ 86429 w 514"/>
              <a:gd name="T41" fmla="*/ 96978 h 338"/>
              <a:gd name="T42" fmla="*/ 105454 w 514"/>
              <a:gd name="T43" fmla="*/ 120951 h 338"/>
              <a:gd name="T44" fmla="*/ 86429 w 514"/>
              <a:gd name="T45" fmla="*/ 144923 h 338"/>
              <a:gd name="T46" fmla="*/ 211996 w 514"/>
              <a:gd name="T47" fmla="*/ 43586 h 338"/>
              <a:gd name="T48" fmla="*/ 211996 w 514"/>
              <a:gd name="T49" fmla="*/ 43586 h 338"/>
              <a:gd name="T50" fmla="*/ 144049 w 514"/>
              <a:gd name="T51" fmla="*/ 111144 h 338"/>
              <a:gd name="T52" fmla="*/ 211996 w 514"/>
              <a:gd name="T53" fmla="*/ 178702 h 338"/>
              <a:gd name="T54" fmla="*/ 269616 w 514"/>
              <a:gd name="T55" fmla="*/ 130757 h 338"/>
              <a:gd name="T56" fmla="*/ 240806 w 514"/>
              <a:gd name="T57" fmla="*/ 130757 h 338"/>
              <a:gd name="T58" fmla="*/ 211996 w 514"/>
              <a:gd name="T59" fmla="*/ 149826 h 338"/>
              <a:gd name="T60" fmla="*/ 183186 w 514"/>
              <a:gd name="T61" fmla="*/ 120951 h 338"/>
              <a:gd name="T62" fmla="*/ 269616 w 514"/>
              <a:gd name="T63" fmla="*/ 120951 h 338"/>
              <a:gd name="T64" fmla="*/ 211996 w 514"/>
              <a:gd name="T65" fmla="*/ 43586 h 338"/>
              <a:gd name="T66" fmla="*/ 235914 w 514"/>
              <a:gd name="T67" fmla="*/ 96978 h 338"/>
              <a:gd name="T68" fmla="*/ 235914 w 514"/>
              <a:gd name="T69" fmla="*/ 96978 h 338"/>
              <a:gd name="T70" fmla="*/ 183186 w 514"/>
              <a:gd name="T71" fmla="*/ 96978 h 338"/>
              <a:gd name="T72" fmla="*/ 211996 w 514"/>
              <a:gd name="T73" fmla="*/ 68103 h 338"/>
              <a:gd name="T74" fmla="*/ 235914 w 514"/>
              <a:gd name="T75" fmla="*/ 96978 h 338"/>
              <a:gd name="T76" fmla="*/ 245698 w 514"/>
              <a:gd name="T77" fmla="*/ 9807 h 338"/>
              <a:gd name="T78" fmla="*/ 245698 w 514"/>
              <a:gd name="T79" fmla="*/ 9807 h 338"/>
              <a:gd name="T80" fmla="*/ 173402 w 514"/>
              <a:gd name="T81" fmla="*/ 9807 h 338"/>
              <a:gd name="T82" fmla="*/ 173402 w 514"/>
              <a:gd name="T83" fmla="*/ 33779 h 338"/>
              <a:gd name="T84" fmla="*/ 245698 w 514"/>
              <a:gd name="T85" fmla="*/ 33779 h 338"/>
              <a:gd name="T86" fmla="*/ 245698 w 514"/>
              <a:gd name="T87" fmla="*/ 9807 h 33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514" h="338">
                <a:moveTo>
                  <a:pt x="203" y="142"/>
                </a:moveTo>
                <a:lnTo>
                  <a:pt x="203" y="142"/>
                </a:lnTo>
                <a:cubicBezTo>
                  <a:pt x="203" y="142"/>
                  <a:pt x="247" y="142"/>
                  <a:pt x="247" y="89"/>
                </a:cubicBezTo>
                <a:cubicBezTo>
                  <a:pt x="247" y="27"/>
                  <a:pt x="212" y="0"/>
                  <a:pt x="1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9"/>
                  <a:pt x="0" y="319"/>
                  <a:pt x="0" y="319"/>
                </a:cubicBezTo>
                <a:cubicBezTo>
                  <a:pt x="159" y="319"/>
                  <a:pt x="159" y="319"/>
                  <a:pt x="159" y="319"/>
                </a:cubicBezTo>
                <a:cubicBezTo>
                  <a:pt x="159" y="319"/>
                  <a:pt x="256" y="328"/>
                  <a:pt x="256" y="222"/>
                </a:cubicBezTo>
                <a:cubicBezTo>
                  <a:pt x="256" y="222"/>
                  <a:pt x="265" y="142"/>
                  <a:pt x="203" y="142"/>
                </a:cubicBezTo>
                <a:close/>
                <a:moveTo>
                  <a:pt x="71" y="53"/>
                </a:moveTo>
                <a:lnTo>
                  <a:pt x="71" y="53"/>
                </a:lnTo>
                <a:cubicBezTo>
                  <a:pt x="159" y="53"/>
                  <a:pt x="159" y="53"/>
                  <a:pt x="159" y="53"/>
                </a:cubicBezTo>
                <a:cubicBezTo>
                  <a:pt x="159" y="53"/>
                  <a:pt x="186" y="53"/>
                  <a:pt x="186" y="89"/>
                </a:cubicBezTo>
                <a:cubicBezTo>
                  <a:pt x="186" y="125"/>
                  <a:pt x="168" y="125"/>
                  <a:pt x="150" y="125"/>
                </a:cubicBezTo>
                <a:cubicBezTo>
                  <a:pt x="71" y="125"/>
                  <a:pt x="71" y="125"/>
                  <a:pt x="71" y="125"/>
                </a:cubicBezTo>
                <a:lnTo>
                  <a:pt x="71" y="53"/>
                </a:lnTo>
                <a:close/>
                <a:moveTo>
                  <a:pt x="159" y="266"/>
                </a:moveTo>
                <a:lnTo>
                  <a:pt x="159" y="266"/>
                </a:lnTo>
                <a:cubicBezTo>
                  <a:pt x="71" y="266"/>
                  <a:pt x="71" y="266"/>
                  <a:pt x="71" y="266"/>
                </a:cubicBezTo>
                <a:cubicBezTo>
                  <a:pt x="71" y="178"/>
                  <a:pt x="71" y="178"/>
                  <a:pt x="71" y="178"/>
                </a:cubicBezTo>
                <a:cubicBezTo>
                  <a:pt x="159" y="178"/>
                  <a:pt x="159" y="178"/>
                  <a:pt x="159" y="178"/>
                </a:cubicBezTo>
                <a:cubicBezTo>
                  <a:pt x="159" y="178"/>
                  <a:pt x="194" y="178"/>
                  <a:pt x="194" y="222"/>
                </a:cubicBezTo>
                <a:cubicBezTo>
                  <a:pt x="194" y="257"/>
                  <a:pt x="168" y="266"/>
                  <a:pt x="159" y="266"/>
                </a:cubicBezTo>
                <a:close/>
                <a:moveTo>
                  <a:pt x="390" y="80"/>
                </a:moveTo>
                <a:lnTo>
                  <a:pt x="390" y="80"/>
                </a:lnTo>
                <a:cubicBezTo>
                  <a:pt x="265" y="80"/>
                  <a:pt x="265" y="204"/>
                  <a:pt x="265" y="204"/>
                </a:cubicBezTo>
                <a:cubicBezTo>
                  <a:pt x="265" y="204"/>
                  <a:pt x="265" y="328"/>
                  <a:pt x="390" y="328"/>
                </a:cubicBezTo>
                <a:cubicBezTo>
                  <a:pt x="390" y="328"/>
                  <a:pt x="496" y="337"/>
                  <a:pt x="496" y="240"/>
                </a:cubicBezTo>
                <a:cubicBezTo>
                  <a:pt x="443" y="240"/>
                  <a:pt x="443" y="240"/>
                  <a:pt x="443" y="240"/>
                </a:cubicBezTo>
                <a:cubicBezTo>
                  <a:pt x="443" y="240"/>
                  <a:pt x="443" y="275"/>
                  <a:pt x="390" y="275"/>
                </a:cubicBezTo>
                <a:cubicBezTo>
                  <a:pt x="390" y="275"/>
                  <a:pt x="337" y="284"/>
                  <a:pt x="337" y="22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22"/>
                  <a:pt x="513" y="80"/>
                  <a:pt x="390" y="80"/>
                </a:cubicBezTo>
                <a:close/>
                <a:moveTo>
                  <a:pt x="434" y="178"/>
                </a:moveTo>
                <a:lnTo>
                  <a:pt x="434" y="178"/>
                </a:lnTo>
                <a:cubicBezTo>
                  <a:pt x="337" y="178"/>
                  <a:pt x="337" y="178"/>
                  <a:pt x="337" y="178"/>
                </a:cubicBezTo>
                <a:cubicBezTo>
                  <a:pt x="337" y="178"/>
                  <a:pt x="345" y="125"/>
                  <a:pt x="390" y="125"/>
                </a:cubicBezTo>
                <a:cubicBezTo>
                  <a:pt x="434" y="125"/>
                  <a:pt x="434" y="178"/>
                  <a:pt x="434" y="178"/>
                </a:cubicBezTo>
                <a:close/>
                <a:moveTo>
                  <a:pt x="452" y="18"/>
                </a:moveTo>
                <a:lnTo>
                  <a:pt x="452" y="18"/>
                </a:lnTo>
                <a:cubicBezTo>
                  <a:pt x="319" y="18"/>
                  <a:pt x="319" y="18"/>
                  <a:pt x="319" y="18"/>
                </a:cubicBezTo>
                <a:cubicBezTo>
                  <a:pt x="319" y="62"/>
                  <a:pt x="319" y="62"/>
                  <a:pt x="319" y="62"/>
                </a:cubicBezTo>
                <a:cubicBezTo>
                  <a:pt x="452" y="62"/>
                  <a:pt x="452" y="62"/>
                  <a:pt x="452" y="62"/>
                </a:cubicBezTo>
                <a:lnTo>
                  <a:pt x="452" y="18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Freeform 75"/>
          <p:cNvSpPr>
            <a:spLocks noChangeArrowheads="1"/>
          </p:cNvSpPr>
          <p:nvPr userDrawn="1"/>
        </p:nvSpPr>
        <p:spPr bwMode="auto">
          <a:xfrm>
            <a:off x="544759" y="6364814"/>
            <a:ext cx="101802" cy="189061"/>
          </a:xfrm>
          <a:custGeom>
            <a:avLst/>
            <a:gdLst>
              <a:gd name="T0" fmla="*/ 132814 w 249"/>
              <a:gd name="T1" fmla="*/ 43735 h 453"/>
              <a:gd name="T2" fmla="*/ 132814 w 249"/>
              <a:gd name="T3" fmla="*/ 43735 h 453"/>
              <a:gd name="T4" fmla="*/ 94791 w 249"/>
              <a:gd name="T5" fmla="*/ 43735 h 453"/>
              <a:gd name="T6" fmla="*/ 85687 w 249"/>
              <a:gd name="T7" fmla="*/ 58496 h 453"/>
              <a:gd name="T8" fmla="*/ 85687 w 249"/>
              <a:gd name="T9" fmla="*/ 87470 h 453"/>
              <a:gd name="T10" fmla="*/ 132814 w 249"/>
              <a:gd name="T11" fmla="*/ 87470 h 453"/>
              <a:gd name="T12" fmla="*/ 132814 w 249"/>
              <a:gd name="T13" fmla="*/ 126285 h 453"/>
              <a:gd name="T14" fmla="*/ 85687 w 249"/>
              <a:gd name="T15" fmla="*/ 126285 h 453"/>
              <a:gd name="T16" fmla="*/ 85687 w 249"/>
              <a:gd name="T17" fmla="*/ 247103 h 453"/>
              <a:gd name="T18" fmla="*/ 42308 w 249"/>
              <a:gd name="T19" fmla="*/ 247103 h 453"/>
              <a:gd name="T20" fmla="*/ 42308 w 249"/>
              <a:gd name="T21" fmla="*/ 126285 h 453"/>
              <a:gd name="T22" fmla="*/ 0 w 249"/>
              <a:gd name="T23" fmla="*/ 126285 h 453"/>
              <a:gd name="T24" fmla="*/ 0 w 249"/>
              <a:gd name="T25" fmla="*/ 87470 h 453"/>
              <a:gd name="T26" fmla="*/ 42308 w 249"/>
              <a:gd name="T27" fmla="*/ 87470 h 453"/>
              <a:gd name="T28" fmla="*/ 42308 w 249"/>
              <a:gd name="T29" fmla="*/ 63416 h 453"/>
              <a:gd name="T30" fmla="*/ 94791 w 249"/>
              <a:gd name="T31" fmla="*/ 0 h 453"/>
              <a:gd name="T32" fmla="*/ 132814 w 249"/>
              <a:gd name="T33" fmla="*/ 0 h 453"/>
              <a:gd name="T34" fmla="*/ 132814 w 249"/>
              <a:gd name="T35" fmla="*/ 43735 h 45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85"/>
          <p:cNvSpPr>
            <a:spLocks noChangeArrowheads="1"/>
          </p:cNvSpPr>
          <p:nvPr userDrawn="1"/>
        </p:nvSpPr>
        <p:spPr bwMode="auto">
          <a:xfrm>
            <a:off x="918089" y="6382387"/>
            <a:ext cx="191485" cy="153915"/>
          </a:xfrm>
          <a:custGeom>
            <a:avLst/>
            <a:gdLst>
              <a:gd name="T0" fmla="*/ 250282 w 462"/>
              <a:gd name="T1" fmla="*/ 24258 h 374"/>
              <a:gd name="T2" fmla="*/ 250282 w 462"/>
              <a:gd name="T3" fmla="*/ 24258 h 374"/>
              <a:gd name="T4" fmla="*/ 221508 w 462"/>
              <a:gd name="T5" fmla="*/ 33962 h 374"/>
              <a:gd name="T6" fmla="*/ 240510 w 462"/>
              <a:gd name="T7" fmla="*/ 5391 h 374"/>
              <a:gd name="T8" fmla="*/ 211192 w 462"/>
              <a:gd name="T9" fmla="*/ 19407 h 374"/>
              <a:gd name="T10" fmla="*/ 173189 w 462"/>
              <a:gd name="T11" fmla="*/ 0 h 374"/>
              <a:gd name="T12" fmla="*/ 119983 w 462"/>
              <a:gd name="T13" fmla="*/ 52829 h 374"/>
              <a:gd name="T14" fmla="*/ 124870 w 462"/>
              <a:gd name="T15" fmla="*/ 62532 h 374"/>
              <a:gd name="T16" fmla="*/ 19002 w 462"/>
              <a:gd name="T17" fmla="*/ 10242 h 374"/>
              <a:gd name="T18" fmla="*/ 9229 w 462"/>
              <a:gd name="T19" fmla="*/ 38813 h 374"/>
              <a:gd name="T20" fmla="*/ 33118 w 462"/>
              <a:gd name="T21" fmla="*/ 81400 h 374"/>
              <a:gd name="T22" fmla="*/ 9229 w 462"/>
              <a:gd name="T23" fmla="*/ 72236 h 374"/>
              <a:gd name="T24" fmla="*/ 9229 w 462"/>
              <a:gd name="T25" fmla="*/ 72236 h 374"/>
              <a:gd name="T26" fmla="*/ 53205 w 462"/>
              <a:gd name="T27" fmla="*/ 124526 h 374"/>
              <a:gd name="T28" fmla="*/ 38004 w 462"/>
              <a:gd name="T29" fmla="*/ 124526 h 374"/>
              <a:gd name="T30" fmla="*/ 28774 w 462"/>
              <a:gd name="T31" fmla="*/ 124526 h 374"/>
              <a:gd name="T32" fmla="*/ 77093 w 462"/>
              <a:gd name="T33" fmla="*/ 158487 h 374"/>
              <a:gd name="T34" fmla="*/ 14116 w 462"/>
              <a:gd name="T35" fmla="*/ 182206 h 374"/>
              <a:gd name="T36" fmla="*/ 0 w 462"/>
              <a:gd name="T37" fmla="*/ 182206 h 374"/>
              <a:gd name="T38" fmla="*/ 77093 w 462"/>
              <a:gd name="T39" fmla="*/ 201074 h 374"/>
              <a:gd name="T40" fmla="*/ 221508 w 462"/>
              <a:gd name="T41" fmla="*/ 57681 h 374"/>
              <a:gd name="T42" fmla="*/ 221508 w 462"/>
              <a:gd name="T43" fmla="*/ 52829 h 374"/>
              <a:gd name="T44" fmla="*/ 250282 w 462"/>
              <a:gd name="T45" fmla="*/ 24258 h 37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Freeform 5"/>
          <p:cNvSpPr>
            <a:spLocks noChangeArrowheads="1"/>
          </p:cNvSpPr>
          <p:nvPr userDrawn="1"/>
        </p:nvSpPr>
        <p:spPr bwMode="auto">
          <a:xfrm>
            <a:off x="11553010" y="6364814"/>
            <a:ext cx="109234" cy="189060"/>
          </a:xfrm>
          <a:custGeom>
            <a:avLst/>
            <a:gdLst>
              <a:gd name="T0" fmla="*/ 917464 w 228"/>
              <a:gd name="T1" fmla="*/ 6378503 h 396"/>
              <a:gd name="T2" fmla="*/ 917464 w 228"/>
              <a:gd name="T3" fmla="*/ 6378503 h 396"/>
              <a:gd name="T4" fmla="*/ 20449952 w 228"/>
              <a:gd name="T5" fmla="*/ 25644259 h 396"/>
              <a:gd name="T6" fmla="*/ 917464 w 228"/>
              <a:gd name="T7" fmla="*/ 45951270 h 396"/>
              <a:gd name="T8" fmla="*/ 917464 w 228"/>
              <a:gd name="T9" fmla="*/ 45951270 h 396"/>
              <a:gd name="T10" fmla="*/ 0 w 228"/>
              <a:gd name="T11" fmla="*/ 47773648 h 396"/>
              <a:gd name="T12" fmla="*/ 3801645 w 228"/>
              <a:gd name="T13" fmla="*/ 51418403 h 396"/>
              <a:gd name="T14" fmla="*/ 6554398 w 228"/>
              <a:gd name="T15" fmla="*/ 50507395 h 396"/>
              <a:gd name="T16" fmla="*/ 6554398 w 228"/>
              <a:gd name="T17" fmla="*/ 50507395 h 396"/>
              <a:gd name="T18" fmla="*/ 28839639 w 228"/>
              <a:gd name="T19" fmla="*/ 28507892 h 396"/>
              <a:gd name="T20" fmla="*/ 28839639 w 228"/>
              <a:gd name="T21" fmla="*/ 28507892 h 396"/>
              <a:gd name="T22" fmla="*/ 29757103 w 228"/>
              <a:gd name="T23" fmla="*/ 25644259 h 396"/>
              <a:gd name="T24" fmla="*/ 29757103 w 228"/>
              <a:gd name="T25" fmla="*/ 25644259 h 396"/>
              <a:gd name="T26" fmla="*/ 29757103 w 228"/>
              <a:gd name="T27" fmla="*/ 25644259 h 396"/>
              <a:gd name="T28" fmla="*/ 28839639 w 228"/>
              <a:gd name="T29" fmla="*/ 22910511 h 396"/>
              <a:gd name="T30" fmla="*/ 28839639 w 228"/>
              <a:gd name="T31" fmla="*/ 22910511 h 396"/>
              <a:gd name="T32" fmla="*/ 6554398 w 228"/>
              <a:gd name="T33" fmla="*/ 911369 h 396"/>
              <a:gd name="T34" fmla="*/ 6554398 w 228"/>
              <a:gd name="T35" fmla="*/ 911369 h 396"/>
              <a:gd name="T36" fmla="*/ 3801645 w 228"/>
              <a:gd name="T37" fmla="*/ 0 h 396"/>
              <a:gd name="T38" fmla="*/ 0 w 228"/>
              <a:gd name="T39" fmla="*/ 3644756 h 396"/>
              <a:gd name="T40" fmla="*/ 917464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7" y="49"/>
                </a:moveTo>
                <a:lnTo>
                  <a:pt x="7" y="49"/>
                </a:lnTo>
                <a:cubicBezTo>
                  <a:pt x="156" y="197"/>
                  <a:pt x="156" y="197"/>
                  <a:pt x="156" y="197"/>
                </a:cubicBezTo>
                <a:cubicBezTo>
                  <a:pt x="7" y="353"/>
                  <a:pt x="7" y="353"/>
                  <a:pt x="7" y="353"/>
                </a:cubicBezTo>
                <a:cubicBezTo>
                  <a:pt x="0" y="353"/>
                  <a:pt x="0" y="360"/>
                  <a:pt x="0" y="367"/>
                </a:cubicBezTo>
                <a:cubicBezTo>
                  <a:pt x="0" y="388"/>
                  <a:pt x="15" y="395"/>
                  <a:pt x="29" y="395"/>
                </a:cubicBezTo>
                <a:cubicBezTo>
                  <a:pt x="36" y="395"/>
                  <a:pt x="43" y="395"/>
                  <a:pt x="50" y="388"/>
                </a:cubicBezTo>
                <a:cubicBezTo>
                  <a:pt x="220" y="219"/>
                  <a:pt x="220" y="219"/>
                  <a:pt x="220" y="219"/>
                </a:cubicBezTo>
                <a:cubicBezTo>
                  <a:pt x="227" y="212"/>
                  <a:pt x="227" y="205"/>
                  <a:pt x="227" y="197"/>
                </a:cubicBezTo>
                <a:cubicBezTo>
                  <a:pt x="227" y="190"/>
                  <a:pt x="227" y="183"/>
                  <a:pt x="220" y="176"/>
                </a:cubicBezTo>
                <a:cubicBezTo>
                  <a:pt x="50" y="7"/>
                  <a:pt x="50" y="7"/>
                  <a:pt x="50" y="7"/>
                </a:cubicBezTo>
                <a:cubicBezTo>
                  <a:pt x="43" y="7"/>
                  <a:pt x="36" y="0"/>
                  <a:pt x="29" y="0"/>
                </a:cubicBezTo>
                <a:cubicBezTo>
                  <a:pt x="15" y="0"/>
                  <a:pt x="0" y="14"/>
                  <a:pt x="0" y="28"/>
                </a:cubicBezTo>
                <a:cubicBezTo>
                  <a:pt x="0" y="42"/>
                  <a:pt x="7" y="49"/>
                  <a:pt x="7" y="49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Freeform 6"/>
          <p:cNvSpPr>
            <a:spLocks noChangeArrowheads="1"/>
          </p:cNvSpPr>
          <p:nvPr userDrawn="1"/>
        </p:nvSpPr>
        <p:spPr bwMode="auto">
          <a:xfrm>
            <a:off x="10699736" y="6364814"/>
            <a:ext cx="109234" cy="189060"/>
          </a:xfrm>
          <a:custGeom>
            <a:avLst/>
            <a:gdLst>
              <a:gd name="T0" fmla="*/ 27790747 w 228"/>
              <a:gd name="T1" fmla="*/ 6378503 h 396"/>
              <a:gd name="T2" fmla="*/ 27790747 w 228"/>
              <a:gd name="T3" fmla="*/ 6378503 h 396"/>
              <a:gd name="T4" fmla="*/ 8389687 w 228"/>
              <a:gd name="T5" fmla="*/ 25644259 h 396"/>
              <a:gd name="T6" fmla="*/ 28839639 w 228"/>
              <a:gd name="T7" fmla="*/ 45951270 h 396"/>
              <a:gd name="T8" fmla="*/ 28839639 w 228"/>
              <a:gd name="T9" fmla="*/ 45951270 h 396"/>
              <a:gd name="T10" fmla="*/ 29757103 w 228"/>
              <a:gd name="T11" fmla="*/ 47773648 h 396"/>
              <a:gd name="T12" fmla="*/ 25955458 w 228"/>
              <a:gd name="T13" fmla="*/ 51418403 h 396"/>
              <a:gd name="T14" fmla="*/ 23202705 w 228"/>
              <a:gd name="T15" fmla="*/ 50507395 h 396"/>
              <a:gd name="T16" fmla="*/ 23202705 w 228"/>
              <a:gd name="T17" fmla="*/ 50507395 h 396"/>
              <a:gd name="T18" fmla="*/ 917464 w 228"/>
              <a:gd name="T19" fmla="*/ 28507892 h 396"/>
              <a:gd name="T20" fmla="*/ 917464 w 228"/>
              <a:gd name="T21" fmla="*/ 28507892 h 396"/>
              <a:gd name="T22" fmla="*/ 0 w 228"/>
              <a:gd name="T23" fmla="*/ 25644259 h 396"/>
              <a:gd name="T24" fmla="*/ 0 w 228"/>
              <a:gd name="T25" fmla="*/ 25644259 h 396"/>
              <a:gd name="T26" fmla="*/ 0 w 228"/>
              <a:gd name="T27" fmla="*/ 25644259 h 396"/>
              <a:gd name="T28" fmla="*/ 917464 w 228"/>
              <a:gd name="T29" fmla="*/ 22910511 h 396"/>
              <a:gd name="T30" fmla="*/ 917464 w 228"/>
              <a:gd name="T31" fmla="*/ 22910511 h 396"/>
              <a:gd name="T32" fmla="*/ 23202705 w 228"/>
              <a:gd name="T33" fmla="*/ 911369 h 396"/>
              <a:gd name="T34" fmla="*/ 23202705 w 228"/>
              <a:gd name="T35" fmla="*/ 911369 h 396"/>
              <a:gd name="T36" fmla="*/ 25955458 w 228"/>
              <a:gd name="T37" fmla="*/ 0 h 396"/>
              <a:gd name="T38" fmla="*/ 29757103 w 228"/>
              <a:gd name="T39" fmla="*/ 3644756 h 396"/>
              <a:gd name="T40" fmla="*/ 27790747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212" y="49"/>
                </a:moveTo>
                <a:lnTo>
                  <a:pt x="212" y="49"/>
                </a:lnTo>
                <a:cubicBezTo>
                  <a:pt x="64" y="197"/>
                  <a:pt x="64" y="197"/>
                  <a:pt x="64" y="197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20" y="353"/>
                  <a:pt x="227" y="360"/>
                  <a:pt x="227" y="367"/>
                </a:cubicBezTo>
                <a:cubicBezTo>
                  <a:pt x="227" y="388"/>
                  <a:pt x="212" y="395"/>
                  <a:pt x="198" y="395"/>
                </a:cubicBezTo>
                <a:cubicBezTo>
                  <a:pt x="191" y="395"/>
                  <a:pt x="184" y="395"/>
                  <a:pt x="177" y="388"/>
                </a:cubicBezTo>
                <a:cubicBezTo>
                  <a:pt x="7" y="219"/>
                  <a:pt x="7" y="219"/>
                  <a:pt x="7" y="219"/>
                </a:cubicBezTo>
                <a:cubicBezTo>
                  <a:pt x="0" y="212"/>
                  <a:pt x="0" y="205"/>
                  <a:pt x="0" y="197"/>
                </a:cubicBezTo>
                <a:cubicBezTo>
                  <a:pt x="0" y="190"/>
                  <a:pt x="0" y="183"/>
                  <a:pt x="7" y="176"/>
                </a:cubicBezTo>
                <a:cubicBezTo>
                  <a:pt x="177" y="7"/>
                  <a:pt x="177" y="7"/>
                  <a:pt x="177" y="7"/>
                </a:cubicBezTo>
                <a:cubicBezTo>
                  <a:pt x="184" y="7"/>
                  <a:pt x="191" y="0"/>
                  <a:pt x="198" y="0"/>
                </a:cubicBezTo>
                <a:cubicBezTo>
                  <a:pt x="212" y="0"/>
                  <a:pt x="227" y="14"/>
                  <a:pt x="227" y="28"/>
                </a:cubicBezTo>
                <a:cubicBezTo>
                  <a:pt x="227" y="42"/>
                  <a:pt x="220" y="49"/>
                  <a:pt x="212" y="49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613949" y="6290067"/>
            <a:ext cx="126028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graphicbulb</a:t>
            </a:r>
            <a:endParaRPr lang="en-US" sz="1600" b="1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0978969" y="6305455"/>
            <a:ext cx="39466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81C2E83D-8F1C-442A-8D4F-36091D651AC6}" type="slidenum">
              <a:rPr lang="en-US" sz="1400" b="1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pPr algn="ctr"/>
              <a:t>‹#›</a:t>
            </a:fld>
            <a:endParaRPr lang="en-US" sz="1400" b="1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6751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730634"/>
            <a:ext cx="12192000" cy="2743200"/>
          </a:xfrm>
          <a:custGeom>
            <a:avLst/>
            <a:gdLst>
              <a:gd name="connsiteX0" fmla="*/ 0 w 12192000"/>
              <a:gd name="connsiteY0" fmla="*/ 0 h 2743200"/>
              <a:gd name="connsiteX1" fmla="*/ 12192000 w 12192000"/>
              <a:gd name="connsiteY1" fmla="*/ 0 h 2743200"/>
              <a:gd name="connsiteX2" fmla="*/ 12192000 w 12192000"/>
              <a:gd name="connsiteY2" fmla="*/ 2743200 h 2743200"/>
              <a:gd name="connsiteX3" fmla="*/ 0 w 121920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43200">
                <a:moveTo>
                  <a:pt x="0" y="0"/>
                </a:moveTo>
                <a:lnTo>
                  <a:pt x="12192000" y="0"/>
                </a:lnTo>
                <a:lnTo>
                  <a:pt x="12192000" y="2743200"/>
                </a:lnTo>
                <a:lnTo>
                  <a:pt x="0" y="2743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10584366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11002537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11420708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420029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838200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1256371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69"/>
          <p:cNvSpPr>
            <a:spLocks noChangeArrowheads="1"/>
          </p:cNvSpPr>
          <p:nvPr userDrawn="1"/>
        </p:nvSpPr>
        <p:spPr bwMode="auto">
          <a:xfrm>
            <a:off x="1325352" y="6389052"/>
            <a:ext cx="213300" cy="140584"/>
          </a:xfrm>
          <a:custGeom>
            <a:avLst/>
            <a:gdLst>
              <a:gd name="T0" fmla="*/ 110347 w 514"/>
              <a:gd name="T1" fmla="*/ 77365 h 338"/>
              <a:gd name="T2" fmla="*/ 110347 w 514"/>
              <a:gd name="T3" fmla="*/ 77365 h 338"/>
              <a:gd name="T4" fmla="*/ 134264 w 514"/>
              <a:gd name="T5" fmla="*/ 48489 h 338"/>
              <a:gd name="T6" fmla="*/ 86429 w 514"/>
              <a:gd name="T7" fmla="*/ 0 h 338"/>
              <a:gd name="T8" fmla="*/ 0 w 514"/>
              <a:gd name="T9" fmla="*/ 0 h 338"/>
              <a:gd name="T10" fmla="*/ 0 w 514"/>
              <a:gd name="T11" fmla="*/ 173798 h 338"/>
              <a:gd name="T12" fmla="*/ 86429 w 514"/>
              <a:gd name="T13" fmla="*/ 173798 h 338"/>
              <a:gd name="T14" fmla="*/ 139156 w 514"/>
              <a:gd name="T15" fmla="*/ 120951 h 338"/>
              <a:gd name="T16" fmla="*/ 110347 w 514"/>
              <a:gd name="T17" fmla="*/ 77365 h 338"/>
              <a:gd name="T18" fmla="*/ 38594 w 514"/>
              <a:gd name="T19" fmla="*/ 28876 h 338"/>
              <a:gd name="T20" fmla="*/ 38594 w 514"/>
              <a:gd name="T21" fmla="*/ 28876 h 338"/>
              <a:gd name="T22" fmla="*/ 86429 w 514"/>
              <a:gd name="T23" fmla="*/ 28876 h 338"/>
              <a:gd name="T24" fmla="*/ 101106 w 514"/>
              <a:gd name="T25" fmla="*/ 48489 h 338"/>
              <a:gd name="T26" fmla="*/ 81537 w 514"/>
              <a:gd name="T27" fmla="*/ 68103 h 338"/>
              <a:gd name="T28" fmla="*/ 38594 w 514"/>
              <a:gd name="T29" fmla="*/ 68103 h 338"/>
              <a:gd name="T30" fmla="*/ 38594 w 514"/>
              <a:gd name="T31" fmla="*/ 28876 h 338"/>
              <a:gd name="T32" fmla="*/ 86429 w 514"/>
              <a:gd name="T33" fmla="*/ 144923 h 338"/>
              <a:gd name="T34" fmla="*/ 86429 w 514"/>
              <a:gd name="T35" fmla="*/ 144923 h 338"/>
              <a:gd name="T36" fmla="*/ 38594 w 514"/>
              <a:gd name="T37" fmla="*/ 144923 h 338"/>
              <a:gd name="T38" fmla="*/ 38594 w 514"/>
              <a:gd name="T39" fmla="*/ 96978 h 338"/>
              <a:gd name="T40" fmla="*/ 86429 w 514"/>
              <a:gd name="T41" fmla="*/ 96978 h 338"/>
              <a:gd name="T42" fmla="*/ 105454 w 514"/>
              <a:gd name="T43" fmla="*/ 120951 h 338"/>
              <a:gd name="T44" fmla="*/ 86429 w 514"/>
              <a:gd name="T45" fmla="*/ 144923 h 338"/>
              <a:gd name="T46" fmla="*/ 211996 w 514"/>
              <a:gd name="T47" fmla="*/ 43586 h 338"/>
              <a:gd name="T48" fmla="*/ 211996 w 514"/>
              <a:gd name="T49" fmla="*/ 43586 h 338"/>
              <a:gd name="T50" fmla="*/ 144049 w 514"/>
              <a:gd name="T51" fmla="*/ 111144 h 338"/>
              <a:gd name="T52" fmla="*/ 211996 w 514"/>
              <a:gd name="T53" fmla="*/ 178702 h 338"/>
              <a:gd name="T54" fmla="*/ 269616 w 514"/>
              <a:gd name="T55" fmla="*/ 130757 h 338"/>
              <a:gd name="T56" fmla="*/ 240806 w 514"/>
              <a:gd name="T57" fmla="*/ 130757 h 338"/>
              <a:gd name="T58" fmla="*/ 211996 w 514"/>
              <a:gd name="T59" fmla="*/ 149826 h 338"/>
              <a:gd name="T60" fmla="*/ 183186 w 514"/>
              <a:gd name="T61" fmla="*/ 120951 h 338"/>
              <a:gd name="T62" fmla="*/ 269616 w 514"/>
              <a:gd name="T63" fmla="*/ 120951 h 338"/>
              <a:gd name="T64" fmla="*/ 211996 w 514"/>
              <a:gd name="T65" fmla="*/ 43586 h 338"/>
              <a:gd name="T66" fmla="*/ 235914 w 514"/>
              <a:gd name="T67" fmla="*/ 96978 h 338"/>
              <a:gd name="T68" fmla="*/ 235914 w 514"/>
              <a:gd name="T69" fmla="*/ 96978 h 338"/>
              <a:gd name="T70" fmla="*/ 183186 w 514"/>
              <a:gd name="T71" fmla="*/ 96978 h 338"/>
              <a:gd name="T72" fmla="*/ 211996 w 514"/>
              <a:gd name="T73" fmla="*/ 68103 h 338"/>
              <a:gd name="T74" fmla="*/ 235914 w 514"/>
              <a:gd name="T75" fmla="*/ 96978 h 338"/>
              <a:gd name="T76" fmla="*/ 245698 w 514"/>
              <a:gd name="T77" fmla="*/ 9807 h 338"/>
              <a:gd name="T78" fmla="*/ 245698 w 514"/>
              <a:gd name="T79" fmla="*/ 9807 h 338"/>
              <a:gd name="T80" fmla="*/ 173402 w 514"/>
              <a:gd name="T81" fmla="*/ 9807 h 338"/>
              <a:gd name="T82" fmla="*/ 173402 w 514"/>
              <a:gd name="T83" fmla="*/ 33779 h 338"/>
              <a:gd name="T84" fmla="*/ 245698 w 514"/>
              <a:gd name="T85" fmla="*/ 33779 h 338"/>
              <a:gd name="T86" fmla="*/ 245698 w 514"/>
              <a:gd name="T87" fmla="*/ 9807 h 33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514" h="338">
                <a:moveTo>
                  <a:pt x="203" y="142"/>
                </a:moveTo>
                <a:lnTo>
                  <a:pt x="203" y="142"/>
                </a:lnTo>
                <a:cubicBezTo>
                  <a:pt x="203" y="142"/>
                  <a:pt x="247" y="142"/>
                  <a:pt x="247" y="89"/>
                </a:cubicBezTo>
                <a:cubicBezTo>
                  <a:pt x="247" y="27"/>
                  <a:pt x="212" y="0"/>
                  <a:pt x="1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9"/>
                  <a:pt x="0" y="319"/>
                  <a:pt x="0" y="319"/>
                </a:cubicBezTo>
                <a:cubicBezTo>
                  <a:pt x="159" y="319"/>
                  <a:pt x="159" y="319"/>
                  <a:pt x="159" y="319"/>
                </a:cubicBezTo>
                <a:cubicBezTo>
                  <a:pt x="159" y="319"/>
                  <a:pt x="256" y="328"/>
                  <a:pt x="256" y="222"/>
                </a:cubicBezTo>
                <a:cubicBezTo>
                  <a:pt x="256" y="222"/>
                  <a:pt x="265" y="142"/>
                  <a:pt x="203" y="142"/>
                </a:cubicBezTo>
                <a:close/>
                <a:moveTo>
                  <a:pt x="71" y="53"/>
                </a:moveTo>
                <a:lnTo>
                  <a:pt x="71" y="53"/>
                </a:lnTo>
                <a:cubicBezTo>
                  <a:pt x="159" y="53"/>
                  <a:pt x="159" y="53"/>
                  <a:pt x="159" y="53"/>
                </a:cubicBezTo>
                <a:cubicBezTo>
                  <a:pt x="159" y="53"/>
                  <a:pt x="186" y="53"/>
                  <a:pt x="186" y="89"/>
                </a:cubicBezTo>
                <a:cubicBezTo>
                  <a:pt x="186" y="125"/>
                  <a:pt x="168" y="125"/>
                  <a:pt x="150" y="125"/>
                </a:cubicBezTo>
                <a:cubicBezTo>
                  <a:pt x="71" y="125"/>
                  <a:pt x="71" y="125"/>
                  <a:pt x="71" y="125"/>
                </a:cubicBezTo>
                <a:lnTo>
                  <a:pt x="71" y="53"/>
                </a:lnTo>
                <a:close/>
                <a:moveTo>
                  <a:pt x="159" y="266"/>
                </a:moveTo>
                <a:lnTo>
                  <a:pt x="159" y="266"/>
                </a:lnTo>
                <a:cubicBezTo>
                  <a:pt x="71" y="266"/>
                  <a:pt x="71" y="266"/>
                  <a:pt x="71" y="266"/>
                </a:cubicBezTo>
                <a:cubicBezTo>
                  <a:pt x="71" y="178"/>
                  <a:pt x="71" y="178"/>
                  <a:pt x="71" y="178"/>
                </a:cubicBezTo>
                <a:cubicBezTo>
                  <a:pt x="159" y="178"/>
                  <a:pt x="159" y="178"/>
                  <a:pt x="159" y="178"/>
                </a:cubicBezTo>
                <a:cubicBezTo>
                  <a:pt x="159" y="178"/>
                  <a:pt x="194" y="178"/>
                  <a:pt x="194" y="222"/>
                </a:cubicBezTo>
                <a:cubicBezTo>
                  <a:pt x="194" y="257"/>
                  <a:pt x="168" y="266"/>
                  <a:pt x="159" y="266"/>
                </a:cubicBezTo>
                <a:close/>
                <a:moveTo>
                  <a:pt x="390" y="80"/>
                </a:moveTo>
                <a:lnTo>
                  <a:pt x="390" y="80"/>
                </a:lnTo>
                <a:cubicBezTo>
                  <a:pt x="265" y="80"/>
                  <a:pt x="265" y="204"/>
                  <a:pt x="265" y="204"/>
                </a:cubicBezTo>
                <a:cubicBezTo>
                  <a:pt x="265" y="204"/>
                  <a:pt x="265" y="328"/>
                  <a:pt x="390" y="328"/>
                </a:cubicBezTo>
                <a:cubicBezTo>
                  <a:pt x="390" y="328"/>
                  <a:pt x="496" y="337"/>
                  <a:pt x="496" y="240"/>
                </a:cubicBezTo>
                <a:cubicBezTo>
                  <a:pt x="443" y="240"/>
                  <a:pt x="443" y="240"/>
                  <a:pt x="443" y="240"/>
                </a:cubicBezTo>
                <a:cubicBezTo>
                  <a:pt x="443" y="240"/>
                  <a:pt x="443" y="275"/>
                  <a:pt x="390" y="275"/>
                </a:cubicBezTo>
                <a:cubicBezTo>
                  <a:pt x="390" y="275"/>
                  <a:pt x="337" y="284"/>
                  <a:pt x="337" y="22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22"/>
                  <a:pt x="513" y="80"/>
                  <a:pt x="390" y="80"/>
                </a:cubicBezTo>
                <a:close/>
                <a:moveTo>
                  <a:pt x="434" y="178"/>
                </a:moveTo>
                <a:lnTo>
                  <a:pt x="434" y="178"/>
                </a:lnTo>
                <a:cubicBezTo>
                  <a:pt x="337" y="178"/>
                  <a:pt x="337" y="178"/>
                  <a:pt x="337" y="178"/>
                </a:cubicBezTo>
                <a:cubicBezTo>
                  <a:pt x="337" y="178"/>
                  <a:pt x="345" y="125"/>
                  <a:pt x="390" y="125"/>
                </a:cubicBezTo>
                <a:cubicBezTo>
                  <a:pt x="434" y="125"/>
                  <a:pt x="434" y="178"/>
                  <a:pt x="434" y="178"/>
                </a:cubicBezTo>
                <a:close/>
                <a:moveTo>
                  <a:pt x="452" y="18"/>
                </a:moveTo>
                <a:lnTo>
                  <a:pt x="452" y="18"/>
                </a:lnTo>
                <a:cubicBezTo>
                  <a:pt x="319" y="18"/>
                  <a:pt x="319" y="18"/>
                  <a:pt x="319" y="18"/>
                </a:cubicBezTo>
                <a:cubicBezTo>
                  <a:pt x="319" y="62"/>
                  <a:pt x="319" y="62"/>
                  <a:pt x="319" y="62"/>
                </a:cubicBezTo>
                <a:cubicBezTo>
                  <a:pt x="452" y="62"/>
                  <a:pt x="452" y="62"/>
                  <a:pt x="452" y="62"/>
                </a:cubicBezTo>
                <a:lnTo>
                  <a:pt x="452" y="18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Freeform 75"/>
          <p:cNvSpPr>
            <a:spLocks noChangeArrowheads="1"/>
          </p:cNvSpPr>
          <p:nvPr userDrawn="1"/>
        </p:nvSpPr>
        <p:spPr bwMode="auto">
          <a:xfrm>
            <a:off x="544759" y="6364814"/>
            <a:ext cx="101802" cy="189061"/>
          </a:xfrm>
          <a:custGeom>
            <a:avLst/>
            <a:gdLst>
              <a:gd name="T0" fmla="*/ 132814 w 249"/>
              <a:gd name="T1" fmla="*/ 43735 h 453"/>
              <a:gd name="T2" fmla="*/ 132814 w 249"/>
              <a:gd name="T3" fmla="*/ 43735 h 453"/>
              <a:gd name="T4" fmla="*/ 94791 w 249"/>
              <a:gd name="T5" fmla="*/ 43735 h 453"/>
              <a:gd name="T6" fmla="*/ 85687 w 249"/>
              <a:gd name="T7" fmla="*/ 58496 h 453"/>
              <a:gd name="T8" fmla="*/ 85687 w 249"/>
              <a:gd name="T9" fmla="*/ 87470 h 453"/>
              <a:gd name="T10" fmla="*/ 132814 w 249"/>
              <a:gd name="T11" fmla="*/ 87470 h 453"/>
              <a:gd name="T12" fmla="*/ 132814 w 249"/>
              <a:gd name="T13" fmla="*/ 126285 h 453"/>
              <a:gd name="T14" fmla="*/ 85687 w 249"/>
              <a:gd name="T15" fmla="*/ 126285 h 453"/>
              <a:gd name="T16" fmla="*/ 85687 w 249"/>
              <a:gd name="T17" fmla="*/ 247103 h 453"/>
              <a:gd name="T18" fmla="*/ 42308 w 249"/>
              <a:gd name="T19" fmla="*/ 247103 h 453"/>
              <a:gd name="T20" fmla="*/ 42308 w 249"/>
              <a:gd name="T21" fmla="*/ 126285 h 453"/>
              <a:gd name="T22" fmla="*/ 0 w 249"/>
              <a:gd name="T23" fmla="*/ 126285 h 453"/>
              <a:gd name="T24" fmla="*/ 0 w 249"/>
              <a:gd name="T25" fmla="*/ 87470 h 453"/>
              <a:gd name="T26" fmla="*/ 42308 w 249"/>
              <a:gd name="T27" fmla="*/ 87470 h 453"/>
              <a:gd name="T28" fmla="*/ 42308 w 249"/>
              <a:gd name="T29" fmla="*/ 63416 h 453"/>
              <a:gd name="T30" fmla="*/ 94791 w 249"/>
              <a:gd name="T31" fmla="*/ 0 h 453"/>
              <a:gd name="T32" fmla="*/ 132814 w 249"/>
              <a:gd name="T33" fmla="*/ 0 h 453"/>
              <a:gd name="T34" fmla="*/ 132814 w 249"/>
              <a:gd name="T35" fmla="*/ 43735 h 45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85"/>
          <p:cNvSpPr>
            <a:spLocks noChangeArrowheads="1"/>
          </p:cNvSpPr>
          <p:nvPr userDrawn="1"/>
        </p:nvSpPr>
        <p:spPr bwMode="auto">
          <a:xfrm>
            <a:off x="918089" y="6382387"/>
            <a:ext cx="191485" cy="153915"/>
          </a:xfrm>
          <a:custGeom>
            <a:avLst/>
            <a:gdLst>
              <a:gd name="T0" fmla="*/ 250282 w 462"/>
              <a:gd name="T1" fmla="*/ 24258 h 374"/>
              <a:gd name="T2" fmla="*/ 250282 w 462"/>
              <a:gd name="T3" fmla="*/ 24258 h 374"/>
              <a:gd name="T4" fmla="*/ 221508 w 462"/>
              <a:gd name="T5" fmla="*/ 33962 h 374"/>
              <a:gd name="T6" fmla="*/ 240510 w 462"/>
              <a:gd name="T7" fmla="*/ 5391 h 374"/>
              <a:gd name="T8" fmla="*/ 211192 w 462"/>
              <a:gd name="T9" fmla="*/ 19407 h 374"/>
              <a:gd name="T10" fmla="*/ 173189 w 462"/>
              <a:gd name="T11" fmla="*/ 0 h 374"/>
              <a:gd name="T12" fmla="*/ 119983 w 462"/>
              <a:gd name="T13" fmla="*/ 52829 h 374"/>
              <a:gd name="T14" fmla="*/ 124870 w 462"/>
              <a:gd name="T15" fmla="*/ 62532 h 374"/>
              <a:gd name="T16" fmla="*/ 19002 w 462"/>
              <a:gd name="T17" fmla="*/ 10242 h 374"/>
              <a:gd name="T18" fmla="*/ 9229 w 462"/>
              <a:gd name="T19" fmla="*/ 38813 h 374"/>
              <a:gd name="T20" fmla="*/ 33118 w 462"/>
              <a:gd name="T21" fmla="*/ 81400 h 374"/>
              <a:gd name="T22" fmla="*/ 9229 w 462"/>
              <a:gd name="T23" fmla="*/ 72236 h 374"/>
              <a:gd name="T24" fmla="*/ 9229 w 462"/>
              <a:gd name="T25" fmla="*/ 72236 h 374"/>
              <a:gd name="T26" fmla="*/ 53205 w 462"/>
              <a:gd name="T27" fmla="*/ 124526 h 374"/>
              <a:gd name="T28" fmla="*/ 38004 w 462"/>
              <a:gd name="T29" fmla="*/ 124526 h 374"/>
              <a:gd name="T30" fmla="*/ 28774 w 462"/>
              <a:gd name="T31" fmla="*/ 124526 h 374"/>
              <a:gd name="T32" fmla="*/ 77093 w 462"/>
              <a:gd name="T33" fmla="*/ 158487 h 374"/>
              <a:gd name="T34" fmla="*/ 14116 w 462"/>
              <a:gd name="T35" fmla="*/ 182206 h 374"/>
              <a:gd name="T36" fmla="*/ 0 w 462"/>
              <a:gd name="T37" fmla="*/ 182206 h 374"/>
              <a:gd name="T38" fmla="*/ 77093 w 462"/>
              <a:gd name="T39" fmla="*/ 201074 h 374"/>
              <a:gd name="T40" fmla="*/ 221508 w 462"/>
              <a:gd name="T41" fmla="*/ 57681 h 374"/>
              <a:gd name="T42" fmla="*/ 221508 w 462"/>
              <a:gd name="T43" fmla="*/ 52829 h 374"/>
              <a:gd name="T44" fmla="*/ 250282 w 462"/>
              <a:gd name="T45" fmla="*/ 24258 h 37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Freeform 5"/>
          <p:cNvSpPr>
            <a:spLocks noChangeArrowheads="1"/>
          </p:cNvSpPr>
          <p:nvPr userDrawn="1"/>
        </p:nvSpPr>
        <p:spPr bwMode="auto">
          <a:xfrm>
            <a:off x="11553010" y="6364814"/>
            <a:ext cx="109234" cy="189060"/>
          </a:xfrm>
          <a:custGeom>
            <a:avLst/>
            <a:gdLst>
              <a:gd name="T0" fmla="*/ 917464 w 228"/>
              <a:gd name="T1" fmla="*/ 6378503 h 396"/>
              <a:gd name="T2" fmla="*/ 917464 w 228"/>
              <a:gd name="T3" fmla="*/ 6378503 h 396"/>
              <a:gd name="T4" fmla="*/ 20449952 w 228"/>
              <a:gd name="T5" fmla="*/ 25644259 h 396"/>
              <a:gd name="T6" fmla="*/ 917464 w 228"/>
              <a:gd name="T7" fmla="*/ 45951270 h 396"/>
              <a:gd name="T8" fmla="*/ 917464 w 228"/>
              <a:gd name="T9" fmla="*/ 45951270 h 396"/>
              <a:gd name="T10" fmla="*/ 0 w 228"/>
              <a:gd name="T11" fmla="*/ 47773648 h 396"/>
              <a:gd name="T12" fmla="*/ 3801645 w 228"/>
              <a:gd name="T13" fmla="*/ 51418403 h 396"/>
              <a:gd name="T14" fmla="*/ 6554398 w 228"/>
              <a:gd name="T15" fmla="*/ 50507395 h 396"/>
              <a:gd name="T16" fmla="*/ 6554398 w 228"/>
              <a:gd name="T17" fmla="*/ 50507395 h 396"/>
              <a:gd name="T18" fmla="*/ 28839639 w 228"/>
              <a:gd name="T19" fmla="*/ 28507892 h 396"/>
              <a:gd name="T20" fmla="*/ 28839639 w 228"/>
              <a:gd name="T21" fmla="*/ 28507892 h 396"/>
              <a:gd name="T22" fmla="*/ 29757103 w 228"/>
              <a:gd name="T23" fmla="*/ 25644259 h 396"/>
              <a:gd name="T24" fmla="*/ 29757103 w 228"/>
              <a:gd name="T25" fmla="*/ 25644259 h 396"/>
              <a:gd name="T26" fmla="*/ 29757103 w 228"/>
              <a:gd name="T27" fmla="*/ 25644259 h 396"/>
              <a:gd name="T28" fmla="*/ 28839639 w 228"/>
              <a:gd name="T29" fmla="*/ 22910511 h 396"/>
              <a:gd name="T30" fmla="*/ 28839639 w 228"/>
              <a:gd name="T31" fmla="*/ 22910511 h 396"/>
              <a:gd name="T32" fmla="*/ 6554398 w 228"/>
              <a:gd name="T33" fmla="*/ 911369 h 396"/>
              <a:gd name="T34" fmla="*/ 6554398 w 228"/>
              <a:gd name="T35" fmla="*/ 911369 h 396"/>
              <a:gd name="T36" fmla="*/ 3801645 w 228"/>
              <a:gd name="T37" fmla="*/ 0 h 396"/>
              <a:gd name="T38" fmla="*/ 0 w 228"/>
              <a:gd name="T39" fmla="*/ 3644756 h 396"/>
              <a:gd name="T40" fmla="*/ 917464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7" y="49"/>
                </a:moveTo>
                <a:lnTo>
                  <a:pt x="7" y="49"/>
                </a:lnTo>
                <a:cubicBezTo>
                  <a:pt x="156" y="197"/>
                  <a:pt x="156" y="197"/>
                  <a:pt x="156" y="197"/>
                </a:cubicBezTo>
                <a:cubicBezTo>
                  <a:pt x="7" y="353"/>
                  <a:pt x="7" y="353"/>
                  <a:pt x="7" y="353"/>
                </a:cubicBezTo>
                <a:cubicBezTo>
                  <a:pt x="0" y="353"/>
                  <a:pt x="0" y="360"/>
                  <a:pt x="0" y="367"/>
                </a:cubicBezTo>
                <a:cubicBezTo>
                  <a:pt x="0" y="388"/>
                  <a:pt x="15" y="395"/>
                  <a:pt x="29" y="395"/>
                </a:cubicBezTo>
                <a:cubicBezTo>
                  <a:pt x="36" y="395"/>
                  <a:pt x="43" y="395"/>
                  <a:pt x="50" y="388"/>
                </a:cubicBezTo>
                <a:cubicBezTo>
                  <a:pt x="220" y="219"/>
                  <a:pt x="220" y="219"/>
                  <a:pt x="220" y="219"/>
                </a:cubicBezTo>
                <a:cubicBezTo>
                  <a:pt x="227" y="212"/>
                  <a:pt x="227" y="205"/>
                  <a:pt x="227" y="197"/>
                </a:cubicBezTo>
                <a:cubicBezTo>
                  <a:pt x="227" y="190"/>
                  <a:pt x="227" y="183"/>
                  <a:pt x="220" y="176"/>
                </a:cubicBezTo>
                <a:cubicBezTo>
                  <a:pt x="50" y="7"/>
                  <a:pt x="50" y="7"/>
                  <a:pt x="50" y="7"/>
                </a:cubicBezTo>
                <a:cubicBezTo>
                  <a:pt x="43" y="7"/>
                  <a:pt x="36" y="0"/>
                  <a:pt x="29" y="0"/>
                </a:cubicBezTo>
                <a:cubicBezTo>
                  <a:pt x="15" y="0"/>
                  <a:pt x="0" y="14"/>
                  <a:pt x="0" y="28"/>
                </a:cubicBezTo>
                <a:cubicBezTo>
                  <a:pt x="0" y="42"/>
                  <a:pt x="7" y="49"/>
                  <a:pt x="7" y="49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Freeform 6"/>
          <p:cNvSpPr>
            <a:spLocks noChangeArrowheads="1"/>
          </p:cNvSpPr>
          <p:nvPr userDrawn="1"/>
        </p:nvSpPr>
        <p:spPr bwMode="auto">
          <a:xfrm>
            <a:off x="10699736" y="6364814"/>
            <a:ext cx="109234" cy="189060"/>
          </a:xfrm>
          <a:custGeom>
            <a:avLst/>
            <a:gdLst>
              <a:gd name="T0" fmla="*/ 27790747 w 228"/>
              <a:gd name="T1" fmla="*/ 6378503 h 396"/>
              <a:gd name="T2" fmla="*/ 27790747 w 228"/>
              <a:gd name="T3" fmla="*/ 6378503 h 396"/>
              <a:gd name="T4" fmla="*/ 8389687 w 228"/>
              <a:gd name="T5" fmla="*/ 25644259 h 396"/>
              <a:gd name="T6" fmla="*/ 28839639 w 228"/>
              <a:gd name="T7" fmla="*/ 45951270 h 396"/>
              <a:gd name="T8" fmla="*/ 28839639 w 228"/>
              <a:gd name="T9" fmla="*/ 45951270 h 396"/>
              <a:gd name="T10" fmla="*/ 29757103 w 228"/>
              <a:gd name="T11" fmla="*/ 47773648 h 396"/>
              <a:gd name="T12" fmla="*/ 25955458 w 228"/>
              <a:gd name="T13" fmla="*/ 51418403 h 396"/>
              <a:gd name="T14" fmla="*/ 23202705 w 228"/>
              <a:gd name="T15" fmla="*/ 50507395 h 396"/>
              <a:gd name="T16" fmla="*/ 23202705 w 228"/>
              <a:gd name="T17" fmla="*/ 50507395 h 396"/>
              <a:gd name="T18" fmla="*/ 917464 w 228"/>
              <a:gd name="T19" fmla="*/ 28507892 h 396"/>
              <a:gd name="T20" fmla="*/ 917464 w 228"/>
              <a:gd name="T21" fmla="*/ 28507892 h 396"/>
              <a:gd name="T22" fmla="*/ 0 w 228"/>
              <a:gd name="T23" fmla="*/ 25644259 h 396"/>
              <a:gd name="T24" fmla="*/ 0 w 228"/>
              <a:gd name="T25" fmla="*/ 25644259 h 396"/>
              <a:gd name="T26" fmla="*/ 0 w 228"/>
              <a:gd name="T27" fmla="*/ 25644259 h 396"/>
              <a:gd name="T28" fmla="*/ 917464 w 228"/>
              <a:gd name="T29" fmla="*/ 22910511 h 396"/>
              <a:gd name="T30" fmla="*/ 917464 w 228"/>
              <a:gd name="T31" fmla="*/ 22910511 h 396"/>
              <a:gd name="T32" fmla="*/ 23202705 w 228"/>
              <a:gd name="T33" fmla="*/ 911369 h 396"/>
              <a:gd name="T34" fmla="*/ 23202705 w 228"/>
              <a:gd name="T35" fmla="*/ 911369 h 396"/>
              <a:gd name="T36" fmla="*/ 25955458 w 228"/>
              <a:gd name="T37" fmla="*/ 0 h 396"/>
              <a:gd name="T38" fmla="*/ 29757103 w 228"/>
              <a:gd name="T39" fmla="*/ 3644756 h 396"/>
              <a:gd name="T40" fmla="*/ 27790747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212" y="49"/>
                </a:moveTo>
                <a:lnTo>
                  <a:pt x="212" y="49"/>
                </a:lnTo>
                <a:cubicBezTo>
                  <a:pt x="64" y="197"/>
                  <a:pt x="64" y="197"/>
                  <a:pt x="64" y="197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20" y="353"/>
                  <a:pt x="227" y="360"/>
                  <a:pt x="227" y="367"/>
                </a:cubicBezTo>
                <a:cubicBezTo>
                  <a:pt x="227" y="388"/>
                  <a:pt x="212" y="395"/>
                  <a:pt x="198" y="395"/>
                </a:cubicBezTo>
                <a:cubicBezTo>
                  <a:pt x="191" y="395"/>
                  <a:pt x="184" y="395"/>
                  <a:pt x="177" y="388"/>
                </a:cubicBezTo>
                <a:cubicBezTo>
                  <a:pt x="7" y="219"/>
                  <a:pt x="7" y="219"/>
                  <a:pt x="7" y="219"/>
                </a:cubicBezTo>
                <a:cubicBezTo>
                  <a:pt x="0" y="212"/>
                  <a:pt x="0" y="205"/>
                  <a:pt x="0" y="197"/>
                </a:cubicBezTo>
                <a:cubicBezTo>
                  <a:pt x="0" y="190"/>
                  <a:pt x="0" y="183"/>
                  <a:pt x="7" y="176"/>
                </a:cubicBezTo>
                <a:cubicBezTo>
                  <a:pt x="177" y="7"/>
                  <a:pt x="177" y="7"/>
                  <a:pt x="177" y="7"/>
                </a:cubicBezTo>
                <a:cubicBezTo>
                  <a:pt x="184" y="7"/>
                  <a:pt x="191" y="0"/>
                  <a:pt x="198" y="0"/>
                </a:cubicBezTo>
                <a:cubicBezTo>
                  <a:pt x="212" y="0"/>
                  <a:pt x="227" y="14"/>
                  <a:pt x="227" y="28"/>
                </a:cubicBezTo>
                <a:cubicBezTo>
                  <a:pt x="227" y="42"/>
                  <a:pt x="220" y="49"/>
                  <a:pt x="212" y="49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613949" y="6290067"/>
            <a:ext cx="126028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graphicbulb</a:t>
            </a:r>
            <a:endParaRPr lang="en-US" sz="1600" b="1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0978969" y="6305455"/>
            <a:ext cx="39466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81C2E83D-8F1C-442A-8D4F-36091D651AC6}" type="slidenum">
              <a:rPr lang="en-US" sz="1400" b="1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pPr algn="ctr"/>
              <a:t>‹#›</a:t>
            </a:fld>
            <a:endParaRPr lang="en-US" sz="1400" b="1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7862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/>
          <p:cNvSpPr>
            <a:spLocks noGrp="1"/>
          </p:cNvSpPr>
          <p:nvPr>
            <p:ph type="pic" sz="quarter" idx="10" hasCustomPrompt="1"/>
          </p:nvPr>
        </p:nvSpPr>
        <p:spPr>
          <a:xfrm>
            <a:off x="1046107" y="1693354"/>
            <a:ext cx="1289304" cy="1289304"/>
          </a:xfrm>
          <a:custGeom>
            <a:avLst/>
            <a:gdLst>
              <a:gd name="connsiteX0" fmla="*/ 605943 w 1289304"/>
              <a:gd name="connsiteY0" fmla="*/ 0 h 1289304"/>
              <a:gd name="connsiteX1" fmla="*/ 679647 w 1289304"/>
              <a:gd name="connsiteY1" fmla="*/ 0 h 1289304"/>
              <a:gd name="connsiteX2" fmla="*/ 773089 w 1289304"/>
              <a:gd name="connsiteY2" fmla="*/ 9420 h 1289304"/>
              <a:gd name="connsiteX3" fmla="*/ 1276170 w 1289304"/>
              <a:gd name="connsiteY3" fmla="*/ 512501 h 1289304"/>
              <a:gd name="connsiteX4" fmla="*/ 1289304 w 1289304"/>
              <a:gd name="connsiteY4" fmla="*/ 642785 h 1289304"/>
              <a:gd name="connsiteX5" fmla="*/ 1289304 w 1289304"/>
              <a:gd name="connsiteY5" fmla="*/ 642805 h 1289304"/>
              <a:gd name="connsiteX6" fmla="*/ 1276170 w 1289304"/>
              <a:gd name="connsiteY6" fmla="*/ 773090 h 1289304"/>
              <a:gd name="connsiteX7" fmla="*/ 773089 w 1289304"/>
              <a:gd name="connsiteY7" fmla="*/ 1276170 h 1289304"/>
              <a:gd name="connsiteX8" fmla="*/ 642805 w 1289304"/>
              <a:gd name="connsiteY8" fmla="*/ 1289304 h 1289304"/>
              <a:gd name="connsiteX9" fmla="*/ 642785 w 1289304"/>
              <a:gd name="connsiteY9" fmla="*/ 1289304 h 1289304"/>
              <a:gd name="connsiteX10" fmla="*/ 512501 w 1289304"/>
              <a:gd name="connsiteY10" fmla="*/ 1276170 h 1289304"/>
              <a:gd name="connsiteX11" fmla="*/ 9420 w 1289304"/>
              <a:gd name="connsiteY11" fmla="*/ 773090 h 1289304"/>
              <a:gd name="connsiteX12" fmla="*/ 0 w 1289304"/>
              <a:gd name="connsiteY12" fmla="*/ 679647 h 1289304"/>
              <a:gd name="connsiteX13" fmla="*/ 0 w 1289304"/>
              <a:gd name="connsiteY13" fmla="*/ 605943 h 1289304"/>
              <a:gd name="connsiteX14" fmla="*/ 9420 w 1289304"/>
              <a:gd name="connsiteY14" fmla="*/ 512501 h 1289304"/>
              <a:gd name="connsiteX15" fmla="*/ 512501 w 1289304"/>
              <a:gd name="connsiteY15" fmla="*/ 9420 h 12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89304" h="1289304">
                <a:moveTo>
                  <a:pt x="605943" y="0"/>
                </a:moveTo>
                <a:lnTo>
                  <a:pt x="679647" y="0"/>
                </a:lnTo>
                <a:lnTo>
                  <a:pt x="773089" y="9420"/>
                </a:lnTo>
                <a:cubicBezTo>
                  <a:pt x="1025607" y="61092"/>
                  <a:pt x="1224498" y="259983"/>
                  <a:pt x="1276170" y="512501"/>
                </a:cubicBezTo>
                <a:lnTo>
                  <a:pt x="1289304" y="642785"/>
                </a:lnTo>
                <a:lnTo>
                  <a:pt x="1289304" y="642805"/>
                </a:lnTo>
                <a:lnTo>
                  <a:pt x="1276170" y="773090"/>
                </a:lnTo>
                <a:cubicBezTo>
                  <a:pt x="1224498" y="1025607"/>
                  <a:pt x="1025607" y="1224498"/>
                  <a:pt x="773089" y="1276170"/>
                </a:cubicBezTo>
                <a:lnTo>
                  <a:pt x="642805" y="1289304"/>
                </a:lnTo>
                <a:lnTo>
                  <a:pt x="642785" y="1289304"/>
                </a:lnTo>
                <a:lnTo>
                  <a:pt x="512501" y="1276170"/>
                </a:lnTo>
                <a:cubicBezTo>
                  <a:pt x="259983" y="1224498"/>
                  <a:pt x="61092" y="1025607"/>
                  <a:pt x="9420" y="773090"/>
                </a:cubicBezTo>
                <a:lnTo>
                  <a:pt x="0" y="679647"/>
                </a:lnTo>
                <a:lnTo>
                  <a:pt x="0" y="605943"/>
                </a:lnTo>
                <a:lnTo>
                  <a:pt x="9420" y="512501"/>
                </a:lnTo>
                <a:cubicBezTo>
                  <a:pt x="61092" y="259983"/>
                  <a:pt x="259983" y="61092"/>
                  <a:pt x="512501" y="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4" name="Oval 3"/>
          <p:cNvSpPr/>
          <p:nvPr userDrawn="1"/>
        </p:nvSpPr>
        <p:spPr>
          <a:xfrm>
            <a:off x="10584366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11002537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11420708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420029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838200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256371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69"/>
          <p:cNvSpPr>
            <a:spLocks noChangeArrowheads="1"/>
          </p:cNvSpPr>
          <p:nvPr userDrawn="1"/>
        </p:nvSpPr>
        <p:spPr bwMode="auto">
          <a:xfrm>
            <a:off x="1325352" y="6389052"/>
            <a:ext cx="213300" cy="140584"/>
          </a:xfrm>
          <a:custGeom>
            <a:avLst/>
            <a:gdLst>
              <a:gd name="T0" fmla="*/ 110347 w 514"/>
              <a:gd name="T1" fmla="*/ 77365 h 338"/>
              <a:gd name="T2" fmla="*/ 110347 w 514"/>
              <a:gd name="T3" fmla="*/ 77365 h 338"/>
              <a:gd name="T4" fmla="*/ 134264 w 514"/>
              <a:gd name="T5" fmla="*/ 48489 h 338"/>
              <a:gd name="T6" fmla="*/ 86429 w 514"/>
              <a:gd name="T7" fmla="*/ 0 h 338"/>
              <a:gd name="T8" fmla="*/ 0 w 514"/>
              <a:gd name="T9" fmla="*/ 0 h 338"/>
              <a:gd name="T10" fmla="*/ 0 w 514"/>
              <a:gd name="T11" fmla="*/ 173798 h 338"/>
              <a:gd name="T12" fmla="*/ 86429 w 514"/>
              <a:gd name="T13" fmla="*/ 173798 h 338"/>
              <a:gd name="T14" fmla="*/ 139156 w 514"/>
              <a:gd name="T15" fmla="*/ 120951 h 338"/>
              <a:gd name="T16" fmla="*/ 110347 w 514"/>
              <a:gd name="T17" fmla="*/ 77365 h 338"/>
              <a:gd name="T18" fmla="*/ 38594 w 514"/>
              <a:gd name="T19" fmla="*/ 28876 h 338"/>
              <a:gd name="T20" fmla="*/ 38594 w 514"/>
              <a:gd name="T21" fmla="*/ 28876 h 338"/>
              <a:gd name="T22" fmla="*/ 86429 w 514"/>
              <a:gd name="T23" fmla="*/ 28876 h 338"/>
              <a:gd name="T24" fmla="*/ 101106 w 514"/>
              <a:gd name="T25" fmla="*/ 48489 h 338"/>
              <a:gd name="T26" fmla="*/ 81537 w 514"/>
              <a:gd name="T27" fmla="*/ 68103 h 338"/>
              <a:gd name="T28" fmla="*/ 38594 w 514"/>
              <a:gd name="T29" fmla="*/ 68103 h 338"/>
              <a:gd name="T30" fmla="*/ 38594 w 514"/>
              <a:gd name="T31" fmla="*/ 28876 h 338"/>
              <a:gd name="T32" fmla="*/ 86429 w 514"/>
              <a:gd name="T33" fmla="*/ 144923 h 338"/>
              <a:gd name="T34" fmla="*/ 86429 w 514"/>
              <a:gd name="T35" fmla="*/ 144923 h 338"/>
              <a:gd name="T36" fmla="*/ 38594 w 514"/>
              <a:gd name="T37" fmla="*/ 144923 h 338"/>
              <a:gd name="T38" fmla="*/ 38594 w 514"/>
              <a:gd name="T39" fmla="*/ 96978 h 338"/>
              <a:gd name="T40" fmla="*/ 86429 w 514"/>
              <a:gd name="T41" fmla="*/ 96978 h 338"/>
              <a:gd name="T42" fmla="*/ 105454 w 514"/>
              <a:gd name="T43" fmla="*/ 120951 h 338"/>
              <a:gd name="T44" fmla="*/ 86429 w 514"/>
              <a:gd name="T45" fmla="*/ 144923 h 338"/>
              <a:gd name="T46" fmla="*/ 211996 w 514"/>
              <a:gd name="T47" fmla="*/ 43586 h 338"/>
              <a:gd name="T48" fmla="*/ 211996 w 514"/>
              <a:gd name="T49" fmla="*/ 43586 h 338"/>
              <a:gd name="T50" fmla="*/ 144049 w 514"/>
              <a:gd name="T51" fmla="*/ 111144 h 338"/>
              <a:gd name="T52" fmla="*/ 211996 w 514"/>
              <a:gd name="T53" fmla="*/ 178702 h 338"/>
              <a:gd name="T54" fmla="*/ 269616 w 514"/>
              <a:gd name="T55" fmla="*/ 130757 h 338"/>
              <a:gd name="T56" fmla="*/ 240806 w 514"/>
              <a:gd name="T57" fmla="*/ 130757 h 338"/>
              <a:gd name="T58" fmla="*/ 211996 w 514"/>
              <a:gd name="T59" fmla="*/ 149826 h 338"/>
              <a:gd name="T60" fmla="*/ 183186 w 514"/>
              <a:gd name="T61" fmla="*/ 120951 h 338"/>
              <a:gd name="T62" fmla="*/ 269616 w 514"/>
              <a:gd name="T63" fmla="*/ 120951 h 338"/>
              <a:gd name="T64" fmla="*/ 211996 w 514"/>
              <a:gd name="T65" fmla="*/ 43586 h 338"/>
              <a:gd name="T66" fmla="*/ 235914 w 514"/>
              <a:gd name="T67" fmla="*/ 96978 h 338"/>
              <a:gd name="T68" fmla="*/ 235914 w 514"/>
              <a:gd name="T69" fmla="*/ 96978 h 338"/>
              <a:gd name="T70" fmla="*/ 183186 w 514"/>
              <a:gd name="T71" fmla="*/ 96978 h 338"/>
              <a:gd name="T72" fmla="*/ 211996 w 514"/>
              <a:gd name="T73" fmla="*/ 68103 h 338"/>
              <a:gd name="T74" fmla="*/ 235914 w 514"/>
              <a:gd name="T75" fmla="*/ 96978 h 338"/>
              <a:gd name="T76" fmla="*/ 245698 w 514"/>
              <a:gd name="T77" fmla="*/ 9807 h 338"/>
              <a:gd name="T78" fmla="*/ 245698 w 514"/>
              <a:gd name="T79" fmla="*/ 9807 h 338"/>
              <a:gd name="T80" fmla="*/ 173402 w 514"/>
              <a:gd name="T81" fmla="*/ 9807 h 338"/>
              <a:gd name="T82" fmla="*/ 173402 w 514"/>
              <a:gd name="T83" fmla="*/ 33779 h 338"/>
              <a:gd name="T84" fmla="*/ 245698 w 514"/>
              <a:gd name="T85" fmla="*/ 33779 h 338"/>
              <a:gd name="T86" fmla="*/ 245698 w 514"/>
              <a:gd name="T87" fmla="*/ 9807 h 33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514" h="338">
                <a:moveTo>
                  <a:pt x="203" y="142"/>
                </a:moveTo>
                <a:lnTo>
                  <a:pt x="203" y="142"/>
                </a:lnTo>
                <a:cubicBezTo>
                  <a:pt x="203" y="142"/>
                  <a:pt x="247" y="142"/>
                  <a:pt x="247" y="89"/>
                </a:cubicBezTo>
                <a:cubicBezTo>
                  <a:pt x="247" y="27"/>
                  <a:pt x="212" y="0"/>
                  <a:pt x="1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9"/>
                  <a:pt x="0" y="319"/>
                  <a:pt x="0" y="319"/>
                </a:cubicBezTo>
                <a:cubicBezTo>
                  <a:pt x="159" y="319"/>
                  <a:pt x="159" y="319"/>
                  <a:pt x="159" y="319"/>
                </a:cubicBezTo>
                <a:cubicBezTo>
                  <a:pt x="159" y="319"/>
                  <a:pt x="256" y="328"/>
                  <a:pt x="256" y="222"/>
                </a:cubicBezTo>
                <a:cubicBezTo>
                  <a:pt x="256" y="222"/>
                  <a:pt x="265" y="142"/>
                  <a:pt x="203" y="142"/>
                </a:cubicBezTo>
                <a:close/>
                <a:moveTo>
                  <a:pt x="71" y="53"/>
                </a:moveTo>
                <a:lnTo>
                  <a:pt x="71" y="53"/>
                </a:lnTo>
                <a:cubicBezTo>
                  <a:pt x="159" y="53"/>
                  <a:pt x="159" y="53"/>
                  <a:pt x="159" y="53"/>
                </a:cubicBezTo>
                <a:cubicBezTo>
                  <a:pt x="159" y="53"/>
                  <a:pt x="186" y="53"/>
                  <a:pt x="186" y="89"/>
                </a:cubicBezTo>
                <a:cubicBezTo>
                  <a:pt x="186" y="125"/>
                  <a:pt x="168" y="125"/>
                  <a:pt x="150" y="125"/>
                </a:cubicBezTo>
                <a:cubicBezTo>
                  <a:pt x="71" y="125"/>
                  <a:pt x="71" y="125"/>
                  <a:pt x="71" y="125"/>
                </a:cubicBezTo>
                <a:lnTo>
                  <a:pt x="71" y="53"/>
                </a:lnTo>
                <a:close/>
                <a:moveTo>
                  <a:pt x="159" y="266"/>
                </a:moveTo>
                <a:lnTo>
                  <a:pt x="159" y="266"/>
                </a:lnTo>
                <a:cubicBezTo>
                  <a:pt x="71" y="266"/>
                  <a:pt x="71" y="266"/>
                  <a:pt x="71" y="266"/>
                </a:cubicBezTo>
                <a:cubicBezTo>
                  <a:pt x="71" y="178"/>
                  <a:pt x="71" y="178"/>
                  <a:pt x="71" y="178"/>
                </a:cubicBezTo>
                <a:cubicBezTo>
                  <a:pt x="159" y="178"/>
                  <a:pt x="159" y="178"/>
                  <a:pt x="159" y="178"/>
                </a:cubicBezTo>
                <a:cubicBezTo>
                  <a:pt x="159" y="178"/>
                  <a:pt x="194" y="178"/>
                  <a:pt x="194" y="222"/>
                </a:cubicBezTo>
                <a:cubicBezTo>
                  <a:pt x="194" y="257"/>
                  <a:pt x="168" y="266"/>
                  <a:pt x="159" y="266"/>
                </a:cubicBezTo>
                <a:close/>
                <a:moveTo>
                  <a:pt x="390" y="80"/>
                </a:moveTo>
                <a:lnTo>
                  <a:pt x="390" y="80"/>
                </a:lnTo>
                <a:cubicBezTo>
                  <a:pt x="265" y="80"/>
                  <a:pt x="265" y="204"/>
                  <a:pt x="265" y="204"/>
                </a:cubicBezTo>
                <a:cubicBezTo>
                  <a:pt x="265" y="204"/>
                  <a:pt x="265" y="328"/>
                  <a:pt x="390" y="328"/>
                </a:cubicBezTo>
                <a:cubicBezTo>
                  <a:pt x="390" y="328"/>
                  <a:pt x="496" y="337"/>
                  <a:pt x="496" y="240"/>
                </a:cubicBezTo>
                <a:cubicBezTo>
                  <a:pt x="443" y="240"/>
                  <a:pt x="443" y="240"/>
                  <a:pt x="443" y="240"/>
                </a:cubicBezTo>
                <a:cubicBezTo>
                  <a:pt x="443" y="240"/>
                  <a:pt x="443" y="275"/>
                  <a:pt x="390" y="275"/>
                </a:cubicBezTo>
                <a:cubicBezTo>
                  <a:pt x="390" y="275"/>
                  <a:pt x="337" y="284"/>
                  <a:pt x="337" y="22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22"/>
                  <a:pt x="513" y="80"/>
                  <a:pt x="390" y="80"/>
                </a:cubicBezTo>
                <a:close/>
                <a:moveTo>
                  <a:pt x="434" y="178"/>
                </a:moveTo>
                <a:lnTo>
                  <a:pt x="434" y="178"/>
                </a:lnTo>
                <a:cubicBezTo>
                  <a:pt x="337" y="178"/>
                  <a:pt x="337" y="178"/>
                  <a:pt x="337" y="178"/>
                </a:cubicBezTo>
                <a:cubicBezTo>
                  <a:pt x="337" y="178"/>
                  <a:pt x="345" y="125"/>
                  <a:pt x="390" y="125"/>
                </a:cubicBezTo>
                <a:cubicBezTo>
                  <a:pt x="434" y="125"/>
                  <a:pt x="434" y="178"/>
                  <a:pt x="434" y="178"/>
                </a:cubicBezTo>
                <a:close/>
                <a:moveTo>
                  <a:pt x="452" y="18"/>
                </a:moveTo>
                <a:lnTo>
                  <a:pt x="452" y="18"/>
                </a:lnTo>
                <a:cubicBezTo>
                  <a:pt x="319" y="18"/>
                  <a:pt x="319" y="18"/>
                  <a:pt x="319" y="18"/>
                </a:cubicBezTo>
                <a:cubicBezTo>
                  <a:pt x="319" y="62"/>
                  <a:pt x="319" y="62"/>
                  <a:pt x="319" y="62"/>
                </a:cubicBezTo>
                <a:cubicBezTo>
                  <a:pt x="452" y="62"/>
                  <a:pt x="452" y="62"/>
                  <a:pt x="452" y="62"/>
                </a:cubicBezTo>
                <a:lnTo>
                  <a:pt x="452" y="18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Freeform 75"/>
          <p:cNvSpPr>
            <a:spLocks noChangeArrowheads="1"/>
          </p:cNvSpPr>
          <p:nvPr userDrawn="1"/>
        </p:nvSpPr>
        <p:spPr bwMode="auto">
          <a:xfrm>
            <a:off x="544759" y="6364814"/>
            <a:ext cx="101802" cy="189061"/>
          </a:xfrm>
          <a:custGeom>
            <a:avLst/>
            <a:gdLst>
              <a:gd name="T0" fmla="*/ 132814 w 249"/>
              <a:gd name="T1" fmla="*/ 43735 h 453"/>
              <a:gd name="T2" fmla="*/ 132814 w 249"/>
              <a:gd name="T3" fmla="*/ 43735 h 453"/>
              <a:gd name="T4" fmla="*/ 94791 w 249"/>
              <a:gd name="T5" fmla="*/ 43735 h 453"/>
              <a:gd name="T6" fmla="*/ 85687 w 249"/>
              <a:gd name="T7" fmla="*/ 58496 h 453"/>
              <a:gd name="T8" fmla="*/ 85687 w 249"/>
              <a:gd name="T9" fmla="*/ 87470 h 453"/>
              <a:gd name="T10" fmla="*/ 132814 w 249"/>
              <a:gd name="T11" fmla="*/ 87470 h 453"/>
              <a:gd name="T12" fmla="*/ 132814 w 249"/>
              <a:gd name="T13" fmla="*/ 126285 h 453"/>
              <a:gd name="T14" fmla="*/ 85687 w 249"/>
              <a:gd name="T15" fmla="*/ 126285 h 453"/>
              <a:gd name="T16" fmla="*/ 85687 w 249"/>
              <a:gd name="T17" fmla="*/ 247103 h 453"/>
              <a:gd name="T18" fmla="*/ 42308 w 249"/>
              <a:gd name="T19" fmla="*/ 247103 h 453"/>
              <a:gd name="T20" fmla="*/ 42308 w 249"/>
              <a:gd name="T21" fmla="*/ 126285 h 453"/>
              <a:gd name="T22" fmla="*/ 0 w 249"/>
              <a:gd name="T23" fmla="*/ 126285 h 453"/>
              <a:gd name="T24" fmla="*/ 0 w 249"/>
              <a:gd name="T25" fmla="*/ 87470 h 453"/>
              <a:gd name="T26" fmla="*/ 42308 w 249"/>
              <a:gd name="T27" fmla="*/ 87470 h 453"/>
              <a:gd name="T28" fmla="*/ 42308 w 249"/>
              <a:gd name="T29" fmla="*/ 63416 h 453"/>
              <a:gd name="T30" fmla="*/ 94791 w 249"/>
              <a:gd name="T31" fmla="*/ 0 h 453"/>
              <a:gd name="T32" fmla="*/ 132814 w 249"/>
              <a:gd name="T33" fmla="*/ 0 h 453"/>
              <a:gd name="T34" fmla="*/ 132814 w 249"/>
              <a:gd name="T35" fmla="*/ 43735 h 45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Freeform 85"/>
          <p:cNvSpPr>
            <a:spLocks noChangeArrowheads="1"/>
          </p:cNvSpPr>
          <p:nvPr userDrawn="1"/>
        </p:nvSpPr>
        <p:spPr bwMode="auto">
          <a:xfrm>
            <a:off x="918089" y="6382387"/>
            <a:ext cx="191485" cy="153915"/>
          </a:xfrm>
          <a:custGeom>
            <a:avLst/>
            <a:gdLst>
              <a:gd name="T0" fmla="*/ 250282 w 462"/>
              <a:gd name="T1" fmla="*/ 24258 h 374"/>
              <a:gd name="T2" fmla="*/ 250282 w 462"/>
              <a:gd name="T3" fmla="*/ 24258 h 374"/>
              <a:gd name="T4" fmla="*/ 221508 w 462"/>
              <a:gd name="T5" fmla="*/ 33962 h 374"/>
              <a:gd name="T6" fmla="*/ 240510 w 462"/>
              <a:gd name="T7" fmla="*/ 5391 h 374"/>
              <a:gd name="T8" fmla="*/ 211192 w 462"/>
              <a:gd name="T9" fmla="*/ 19407 h 374"/>
              <a:gd name="T10" fmla="*/ 173189 w 462"/>
              <a:gd name="T11" fmla="*/ 0 h 374"/>
              <a:gd name="T12" fmla="*/ 119983 w 462"/>
              <a:gd name="T13" fmla="*/ 52829 h 374"/>
              <a:gd name="T14" fmla="*/ 124870 w 462"/>
              <a:gd name="T15" fmla="*/ 62532 h 374"/>
              <a:gd name="T16" fmla="*/ 19002 w 462"/>
              <a:gd name="T17" fmla="*/ 10242 h 374"/>
              <a:gd name="T18" fmla="*/ 9229 w 462"/>
              <a:gd name="T19" fmla="*/ 38813 h 374"/>
              <a:gd name="T20" fmla="*/ 33118 w 462"/>
              <a:gd name="T21" fmla="*/ 81400 h 374"/>
              <a:gd name="T22" fmla="*/ 9229 w 462"/>
              <a:gd name="T23" fmla="*/ 72236 h 374"/>
              <a:gd name="T24" fmla="*/ 9229 w 462"/>
              <a:gd name="T25" fmla="*/ 72236 h 374"/>
              <a:gd name="T26" fmla="*/ 53205 w 462"/>
              <a:gd name="T27" fmla="*/ 124526 h 374"/>
              <a:gd name="T28" fmla="*/ 38004 w 462"/>
              <a:gd name="T29" fmla="*/ 124526 h 374"/>
              <a:gd name="T30" fmla="*/ 28774 w 462"/>
              <a:gd name="T31" fmla="*/ 124526 h 374"/>
              <a:gd name="T32" fmla="*/ 77093 w 462"/>
              <a:gd name="T33" fmla="*/ 158487 h 374"/>
              <a:gd name="T34" fmla="*/ 14116 w 462"/>
              <a:gd name="T35" fmla="*/ 182206 h 374"/>
              <a:gd name="T36" fmla="*/ 0 w 462"/>
              <a:gd name="T37" fmla="*/ 182206 h 374"/>
              <a:gd name="T38" fmla="*/ 77093 w 462"/>
              <a:gd name="T39" fmla="*/ 201074 h 374"/>
              <a:gd name="T40" fmla="*/ 221508 w 462"/>
              <a:gd name="T41" fmla="*/ 57681 h 374"/>
              <a:gd name="T42" fmla="*/ 221508 w 462"/>
              <a:gd name="T43" fmla="*/ 52829 h 374"/>
              <a:gd name="T44" fmla="*/ 250282 w 462"/>
              <a:gd name="T45" fmla="*/ 24258 h 37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5"/>
          <p:cNvSpPr>
            <a:spLocks noChangeArrowheads="1"/>
          </p:cNvSpPr>
          <p:nvPr userDrawn="1"/>
        </p:nvSpPr>
        <p:spPr bwMode="auto">
          <a:xfrm>
            <a:off x="11553010" y="6364814"/>
            <a:ext cx="109234" cy="189060"/>
          </a:xfrm>
          <a:custGeom>
            <a:avLst/>
            <a:gdLst>
              <a:gd name="T0" fmla="*/ 917464 w 228"/>
              <a:gd name="T1" fmla="*/ 6378503 h 396"/>
              <a:gd name="T2" fmla="*/ 917464 w 228"/>
              <a:gd name="T3" fmla="*/ 6378503 h 396"/>
              <a:gd name="T4" fmla="*/ 20449952 w 228"/>
              <a:gd name="T5" fmla="*/ 25644259 h 396"/>
              <a:gd name="T6" fmla="*/ 917464 w 228"/>
              <a:gd name="T7" fmla="*/ 45951270 h 396"/>
              <a:gd name="T8" fmla="*/ 917464 w 228"/>
              <a:gd name="T9" fmla="*/ 45951270 h 396"/>
              <a:gd name="T10" fmla="*/ 0 w 228"/>
              <a:gd name="T11" fmla="*/ 47773648 h 396"/>
              <a:gd name="T12" fmla="*/ 3801645 w 228"/>
              <a:gd name="T13" fmla="*/ 51418403 h 396"/>
              <a:gd name="T14" fmla="*/ 6554398 w 228"/>
              <a:gd name="T15" fmla="*/ 50507395 h 396"/>
              <a:gd name="T16" fmla="*/ 6554398 w 228"/>
              <a:gd name="T17" fmla="*/ 50507395 h 396"/>
              <a:gd name="T18" fmla="*/ 28839639 w 228"/>
              <a:gd name="T19" fmla="*/ 28507892 h 396"/>
              <a:gd name="T20" fmla="*/ 28839639 w 228"/>
              <a:gd name="T21" fmla="*/ 28507892 h 396"/>
              <a:gd name="T22" fmla="*/ 29757103 w 228"/>
              <a:gd name="T23" fmla="*/ 25644259 h 396"/>
              <a:gd name="T24" fmla="*/ 29757103 w 228"/>
              <a:gd name="T25" fmla="*/ 25644259 h 396"/>
              <a:gd name="T26" fmla="*/ 29757103 w 228"/>
              <a:gd name="T27" fmla="*/ 25644259 h 396"/>
              <a:gd name="T28" fmla="*/ 28839639 w 228"/>
              <a:gd name="T29" fmla="*/ 22910511 h 396"/>
              <a:gd name="T30" fmla="*/ 28839639 w 228"/>
              <a:gd name="T31" fmla="*/ 22910511 h 396"/>
              <a:gd name="T32" fmla="*/ 6554398 w 228"/>
              <a:gd name="T33" fmla="*/ 911369 h 396"/>
              <a:gd name="T34" fmla="*/ 6554398 w 228"/>
              <a:gd name="T35" fmla="*/ 911369 h 396"/>
              <a:gd name="T36" fmla="*/ 3801645 w 228"/>
              <a:gd name="T37" fmla="*/ 0 h 396"/>
              <a:gd name="T38" fmla="*/ 0 w 228"/>
              <a:gd name="T39" fmla="*/ 3644756 h 396"/>
              <a:gd name="T40" fmla="*/ 917464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7" y="49"/>
                </a:moveTo>
                <a:lnTo>
                  <a:pt x="7" y="49"/>
                </a:lnTo>
                <a:cubicBezTo>
                  <a:pt x="156" y="197"/>
                  <a:pt x="156" y="197"/>
                  <a:pt x="156" y="197"/>
                </a:cubicBezTo>
                <a:cubicBezTo>
                  <a:pt x="7" y="353"/>
                  <a:pt x="7" y="353"/>
                  <a:pt x="7" y="353"/>
                </a:cubicBezTo>
                <a:cubicBezTo>
                  <a:pt x="0" y="353"/>
                  <a:pt x="0" y="360"/>
                  <a:pt x="0" y="367"/>
                </a:cubicBezTo>
                <a:cubicBezTo>
                  <a:pt x="0" y="388"/>
                  <a:pt x="15" y="395"/>
                  <a:pt x="29" y="395"/>
                </a:cubicBezTo>
                <a:cubicBezTo>
                  <a:pt x="36" y="395"/>
                  <a:pt x="43" y="395"/>
                  <a:pt x="50" y="388"/>
                </a:cubicBezTo>
                <a:cubicBezTo>
                  <a:pt x="220" y="219"/>
                  <a:pt x="220" y="219"/>
                  <a:pt x="220" y="219"/>
                </a:cubicBezTo>
                <a:cubicBezTo>
                  <a:pt x="227" y="212"/>
                  <a:pt x="227" y="205"/>
                  <a:pt x="227" y="197"/>
                </a:cubicBezTo>
                <a:cubicBezTo>
                  <a:pt x="227" y="190"/>
                  <a:pt x="227" y="183"/>
                  <a:pt x="220" y="176"/>
                </a:cubicBezTo>
                <a:cubicBezTo>
                  <a:pt x="50" y="7"/>
                  <a:pt x="50" y="7"/>
                  <a:pt x="50" y="7"/>
                </a:cubicBezTo>
                <a:cubicBezTo>
                  <a:pt x="43" y="7"/>
                  <a:pt x="36" y="0"/>
                  <a:pt x="29" y="0"/>
                </a:cubicBezTo>
                <a:cubicBezTo>
                  <a:pt x="15" y="0"/>
                  <a:pt x="0" y="14"/>
                  <a:pt x="0" y="28"/>
                </a:cubicBezTo>
                <a:cubicBezTo>
                  <a:pt x="0" y="42"/>
                  <a:pt x="7" y="49"/>
                  <a:pt x="7" y="49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Freeform 6"/>
          <p:cNvSpPr>
            <a:spLocks noChangeArrowheads="1"/>
          </p:cNvSpPr>
          <p:nvPr userDrawn="1"/>
        </p:nvSpPr>
        <p:spPr bwMode="auto">
          <a:xfrm>
            <a:off x="10699736" y="6364814"/>
            <a:ext cx="109234" cy="189060"/>
          </a:xfrm>
          <a:custGeom>
            <a:avLst/>
            <a:gdLst>
              <a:gd name="T0" fmla="*/ 27790747 w 228"/>
              <a:gd name="T1" fmla="*/ 6378503 h 396"/>
              <a:gd name="T2" fmla="*/ 27790747 w 228"/>
              <a:gd name="T3" fmla="*/ 6378503 h 396"/>
              <a:gd name="T4" fmla="*/ 8389687 w 228"/>
              <a:gd name="T5" fmla="*/ 25644259 h 396"/>
              <a:gd name="T6" fmla="*/ 28839639 w 228"/>
              <a:gd name="T7" fmla="*/ 45951270 h 396"/>
              <a:gd name="T8" fmla="*/ 28839639 w 228"/>
              <a:gd name="T9" fmla="*/ 45951270 h 396"/>
              <a:gd name="T10" fmla="*/ 29757103 w 228"/>
              <a:gd name="T11" fmla="*/ 47773648 h 396"/>
              <a:gd name="T12" fmla="*/ 25955458 w 228"/>
              <a:gd name="T13" fmla="*/ 51418403 h 396"/>
              <a:gd name="T14" fmla="*/ 23202705 w 228"/>
              <a:gd name="T15" fmla="*/ 50507395 h 396"/>
              <a:gd name="T16" fmla="*/ 23202705 w 228"/>
              <a:gd name="T17" fmla="*/ 50507395 h 396"/>
              <a:gd name="T18" fmla="*/ 917464 w 228"/>
              <a:gd name="T19" fmla="*/ 28507892 h 396"/>
              <a:gd name="T20" fmla="*/ 917464 w 228"/>
              <a:gd name="T21" fmla="*/ 28507892 h 396"/>
              <a:gd name="T22" fmla="*/ 0 w 228"/>
              <a:gd name="T23" fmla="*/ 25644259 h 396"/>
              <a:gd name="T24" fmla="*/ 0 w 228"/>
              <a:gd name="T25" fmla="*/ 25644259 h 396"/>
              <a:gd name="T26" fmla="*/ 0 w 228"/>
              <a:gd name="T27" fmla="*/ 25644259 h 396"/>
              <a:gd name="T28" fmla="*/ 917464 w 228"/>
              <a:gd name="T29" fmla="*/ 22910511 h 396"/>
              <a:gd name="T30" fmla="*/ 917464 w 228"/>
              <a:gd name="T31" fmla="*/ 22910511 h 396"/>
              <a:gd name="T32" fmla="*/ 23202705 w 228"/>
              <a:gd name="T33" fmla="*/ 911369 h 396"/>
              <a:gd name="T34" fmla="*/ 23202705 w 228"/>
              <a:gd name="T35" fmla="*/ 911369 h 396"/>
              <a:gd name="T36" fmla="*/ 25955458 w 228"/>
              <a:gd name="T37" fmla="*/ 0 h 396"/>
              <a:gd name="T38" fmla="*/ 29757103 w 228"/>
              <a:gd name="T39" fmla="*/ 3644756 h 396"/>
              <a:gd name="T40" fmla="*/ 27790747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212" y="49"/>
                </a:moveTo>
                <a:lnTo>
                  <a:pt x="212" y="49"/>
                </a:lnTo>
                <a:cubicBezTo>
                  <a:pt x="64" y="197"/>
                  <a:pt x="64" y="197"/>
                  <a:pt x="64" y="197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20" y="353"/>
                  <a:pt x="227" y="360"/>
                  <a:pt x="227" y="367"/>
                </a:cubicBezTo>
                <a:cubicBezTo>
                  <a:pt x="227" y="388"/>
                  <a:pt x="212" y="395"/>
                  <a:pt x="198" y="395"/>
                </a:cubicBezTo>
                <a:cubicBezTo>
                  <a:pt x="191" y="395"/>
                  <a:pt x="184" y="395"/>
                  <a:pt x="177" y="388"/>
                </a:cubicBezTo>
                <a:cubicBezTo>
                  <a:pt x="7" y="219"/>
                  <a:pt x="7" y="219"/>
                  <a:pt x="7" y="219"/>
                </a:cubicBezTo>
                <a:cubicBezTo>
                  <a:pt x="0" y="212"/>
                  <a:pt x="0" y="205"/>
                  <a:pt x="0" y="197"/>
                </a:cubicBezTo>
                <a:cubicBezTo>
                  <a:pt x="0" y="190"/>
                  <a:pt x="0" y="183"/>
                  <a:pt x="7" y="176"/>
                </a:cubicBezTo>
                <a:cubicBezTo>
                  <a:pt x="177" y="7"/>
                  <a:pt x="177" y="7"/>
                  <a:pt x="177" y="7"/>
                </a:cubicBezTo>
                <a:cubicBezTo>
                  <a:pt x="184" y="7"/>
                  <a:pt x="191" y="0"/>
                  <a:pt x="198" y="0"/>
                </a:cubicBezTo>
                <a:cubicBezTo>
                  <a:pt x="212" y="0"/>
                  <a:pt x="227" y="14"/>
                  <a:pt x="227" y="28"/>
                </a:cubicBezTo>
                <a:cubicBezTo>
                  <a:pt x="227" y="42"/>
                  <a:pt x="220" y="49"/>
                  <a:pt x="212" y="49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613949" y="6290067"/>
            <a:ext cx="126028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graphicbulb</a:t>
            </a:r>
            <a:endParaRPr lang="en-US" sz="1600" b="1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0978969" y="6305455"/>
            <a:ext cx="39466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81C2E83D-8F1C-442A-8D4F-36091D651AC6}" type="slidenum">
              <a:rPr lang="en-US" sz="1400" b="1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pPr algn="ctr"/>
              <a:t>‹#›</a:t>
            </a:fld>
            <a:endParaRPr lang="en-US" sz="1400" b="1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8" name="Freeform 27"/>
          <p:cNvSpPr>
            <a:spLocks noGrp="1"/>
          </p:cNvSpPr>
          <p:nvPr>
            <p:ph type="pic" sz="quarter" idx="11" hasCustomPrompt="1"/>
          </p:nvPr>
        </p:nvSpPr>
        <p:spPr>
          <a:xfrm>
            <a:off x="3249654" y="1693354"/>
            <a:ext cx="1289304" cy="1289304"/>
          </a:xfrm>
          <a:custGeom>
            <a:avLst/>
            <a:gdLst>
              <a:gd name="connsiteX0" fmla="*/ 605943 w 1289304"/>
              <a:gd name="connsiteY0" fmla="*/ 0 h 1289304"/>
              <a:gd name="connsiteX1" fmla="*/ 679647 w 1289304"/>
              <a:gd name="connsiteY1" fmla="*/ 0 h 1289304"/>
              <a:gd name="connsiteX2" fmla="*/ 773089 w 1289304"/>
              <a:gd name="connsiteY2" fmla="*/ 9420 h 1289304"/>
              <a:gd name="connsiteX3" fmla="*/ 1276170 w 1289304"/>
              <a:gd name="connsiteY3" fmla="*/ 512501 h 1289304"/>
              <a:gd name="connsiteX4" fmla="*/ 1289304 w 1289304"/>
              <a:gd name="connsiteY4" fmla="*/ 642785 h 1289304"/>
              <a:gd name="connsiteX5" fmla="*/ 1289304 w 1289304"/>
              <a:gd name="connsiteY5" fmla="*/ 642805 h 1289304"/>
              <a:gd name="connsiteX6" fmla="*/ 1276170 w 1289304"/>
              <a:gd name="connsiteY6" fmla="*/ 773090 h 1289304"/>
              <a:gd name="connsiteX7" fmla="*/ 773089 w 1289304"/>
              <a:gd name="connsiteY7" fmla="*/ 1276170 h 1289304"/>
              <a:gd name="connsiteX8" fmla="*/ 642805 w 1289304"/>
              <a:gd name="connsiteY8" fmla="*/ 1289304 h 1289304"/>
              <a:gd name="connsiteX9" fmla="*/ 642785 w 1289304"/>
              <a:gd name="connsiteY9" fmla="*/ 1289304 h 1289304"/>
              <a:gd name="connsiteX10" fmla="*/ 512501 w 1289304"/>
              <a:gd name="connsiteY10" fmla="*/ 1276170 h 1289304"/>
              <a:gd name="connsiteX11" fmla="*/ 9420 w 1289304"/>
              <a:gd name="connsiteY11" fmla="*/ 773090 h 1289304"/>
              <a:gd name="connsiteX12" fmla="*/ 0 w 1289304"/>
              <a:gd name="connsiteY12" fmla="*/ 679647 h 1289304"/>
              <a:gd name="connsiteX13" fmla="*/ 0 w 1289304"/>
              <a:gd name="connsiteY13" fmla="*/ 605943 h 1289304"/>
              <a:gd name="connsiteX14" fmla="*/ 9420 w 1289304"/>
              <a:gd name="connsiteY14" fmla="*/ 512501 h 1289304"/>
              <a:gd name="connsiteX15" fmla="*/ 512501 w 1289304"/>
              <a:gd name="connsiteY15" fmla="*/ 9420 h 12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89304" h="1289304">
                <a:moveTo>
                  <a:pt x="605943" y="0"/>
                </a:moveTo>
                <a:lnTo>
                  <a:pt x="679647" y="0"/>
                </a:lnTo>
                <a:lnTo>
                  <a:pt x="773089" y="9420"/>
                </a:lnTo>
                <a:cubicBezTo>
                  <a:pt x="1025607" y="61092"/>
                  <a:pt x="1224498" y="259983"/>
                  <a:pt x="1276170" y="512501"/>
                </a:cubicBezTo>
                <a:lnTo>
                  <a:pt x="1289304" y="642785"/>
                </a:lnTo>
                <a:lnTo>
                  <a:pt x="1289304" y="642805"/>
                </a:lnTo>
                <a:lnTo>
                  <a:pt x="1276170" y="773090"/>
                </a:lnTo>
                <a:cubicBezTo>
                  <a:pt x="1224498" y="1025607"/>
                  <a:pt x="1025607" y="1224498"/>
                  <a:pt x="773089" y="1276170"/>
                </a:cubicBezTo>
                <a:lnTo>
                  <a:pt x="642805" y="1289304"/>
                </a:lnTo>
                <a:lnTo>
                  <a:pt x="642785" y="1289304"/>
                </a:lnTo>
                <a:lnTo>
                  <a:pt x="512501" y="1276170"/>
                </a:lnTo>
                <a:cubicBezTo>
                  <a:pt x="259983" y="1224498"/>
                  <a:pt x="61092" y="1025607"/>
                  <a:pt x="9420" y="773090"/>
                </a:cubicBezTo>
                <a:lnTo>
                  <a:pt x="0" y="679647"/>
                </a:lnTo>
                <a:lnTo>
                  <a:pt x="0" y="605943"/>
                </a:lnTo>
                <a:lnTo>
                  <a:pt x="9420" y="512501"/>
                </a:lnTo>
                <a:cubicBezTo>
                  <a:pt x="61092" y="259983"/>
                  <a:pt x="259983" y="61092"/>
                  <a:pt x="512501" y="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29" name="Freeform 28"/>
          <p:cNvSpPr>
            <a:spLocks noGrp="1"/>
          </p:cNvSpPr>
          <p:nvPr>
            <p:ph type="pic" sz="quarter" idx="12" hasCustomPrompt="1"/>
          </p:nvPr>
        </p:nvSpPr>
        <p:spPr>
          <a:xfrm>
            <a:off x="5453207" y="1693354"/>
            <a:ext cx="1289304" cy="1289304"/>
          </a:xfrm>
          <a:custGeom>
            <a:avLst/>
            <a:gdLst>
              <a:gd name="connsiteX0" fmla="*/ 605943 w 1289304"/>
              <a:gd name="connsiteY0" fmla="*/ 0 h 1289304"/>
              <a:gd name="connsiteX1" fmla="*/ 679647 w 1289304"/>
              <a:gd name="connsiteY1" fmla="*/ 0 h 1289304"/>
              <a:gd name="connsiteX2" fmla="*/ 773089 w 1289304"/>
              <a:gd name="connsiteY2" fmla="*/ 9420 h 1289304"/>
              <a:gd name="connsiteX3" fmla="*/ 1276170 w 1289304"/>
              <a:gd name="connsiteY3" fmla="*/ 512501 h 1289304"/>
              <a:gd name="connsiteX4" fmla="*/ 1289304 w 1289304"/>
              <a:gd name="connsiteY4" fmla="*/ 642785 h 1289304"/>
              <a:gd name="connsiteX5" fmla="*/ 1289304 w 1289304"/>
              <a:gd name="connsiteY5" fmla="*/ 642805 h 1289304"/>
              <a:gd name="connsiteX6" fmla="*/ 1276170 w 1289304"/>
              <a:gd name="connsiteY6" fmla="*/ 773090 h 1289304"/>
              <a:gd name="connsiteX7" fmla="*/ 773089 w 1289304"/>
              <a:gd name="connsiteY7" fmla="*/ 1276170 h 1289304"/>
              <a:gd name="connsiteX8" fmla="*/ 642805 w 1289304"/>
              <a:gd name="connsiteY8" fmla="*/ 1289304 h 1289304"/>
              <a:gd name="connsiteX9" fmla="*/ 642785 w 1289304"/>
              <a:gd name="connsiteY9" fmla="*/ 1289304 h 1289304"/>
              <a:gd name="connsiteX10" fmla="*/ 512501 w 1289304"/>
              <a:gd name="connsiteY10" fmla="*/ 1276170 h 1289304"/>
              <a:gd name="connsiteX11" fmla="*/ 9420 w 1289304"/>
              <a:gd name="connsiteY11" fmla="*/ 773090 h 1289304"/>
              <a:gd name="connsiteX12" fmla="*/ 0 w 1289304"/>
              <a:gd name="connsiteY12" fmla="*/ 679647 h 1289304"/>
              <a:gd name="connsiteX13" fmla="*/ 0 w 1289304"/>
              <a:gd name="connsiteY13" fmla="*/ 605943 h 1289304"/>
              <a:gd name="connsiteX14" fmla="*/ 9420 w 1289304"/>
              <a:gd name="connsiteY14" fmla="*/ 512501 h 1289304"/>
              <a:gd name="connsiteX15" fmla="*/ 512501 w 1289304"/>
              <a:gd name="connsiteY15" fmla="*/ 9420 h 12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89304" h="1289304">
                <a:moveTo>
                  <a:pt x="605943" y="0"/>
                </a:moveTo>
                <a:lnTo>
                  <a:pt x="679647" y="0"/>
                </a:lnTo>
                <a:lnTo>
                  <a:pt x="773089" y="9420"/>
                </a:lnTo>
                <a:cubicBezTo>
                  <a:pt x="1025607" y="61092"/>
                  <a:pt x="1224498" y="259983"/>
                  <a:pt x="1276170" y="512501"/>
                </a:cubicBezTo>
                <a:lnTo>
                  <a:pt x="1289304" y="642785"/>
                </a:lnTo>
                <a:lnTo>
                  <a:pt x="1289304" y="642805"/>
                </a:lnTo>
                <a:lnTo>
                  <a:pt x="1276170" y="773090"/>
                </a:lnTo>
                <a:cubicBezTo>
                  <a:pt x="1224498" y="1025607"/>
                  <a:pt x="1025607" y="1224498"/>
                  <a:pt x="773089" y="1276170"/>
                </a:cubicBezTo>
                <a:lnTo>
                  <a:pt x="642805" y="1289304"/>
                </a:lnTo>
                <a:lnTo>
                  <a:pt x="642785" y="1289304"/>
                </a:lnTo>
                <a:lnTo>
                  <a:pt x="512501" y="1276170"/>
                </a:lnTo>
                <a:cubicBezTo>
                  <a:pt x="259983" y="1224498"/>
                  <a:pt x="61092" y="1025607"/>
                  <a:pt x="9420" y="773090"/>
                </a:cubicBezTo>
                <a:lnTo>
                  <a:pt x="0" y="679647"/>
                </a:lnTo>
                <a:lnTo>
                  <a:pt x="0" y="605943"/>
                </a:lnTo>
                <a:lnTo>
                  <a:pt x="9420" y="512501"/>
                </a:lnTo>
                <a:cubicBezTo>
                  <a:pt x="61092" y="259983"/>
                  <a:pt x="259983" y="61092"/>
                  <a:pt x="512501" y="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30" name="Freeform 29"/>
          <p:cNvSpPr>
            <a:spLocks noGrp="1"/>
          </p:cNvSpPr>
          <p:nvPr>
            <p:ph type="pic" sz="quarter" idx="13" hasCustomPrompt="1"/>
          </p:nvPr>
        </p:nvSpPr>
        <p:spPr>
          <a:xfrm>
            <a:off x="7656754" y="1693354"/>
            <a:ext cx="1289304" cy="1289304"/>
          </a:xfrm>
          <a:custGeom>
            <a:avLst/>
            <a:gdLst>
              <a:gd name="connsiteX0" fmla="*/ 605943 w 1289304"/>
              <a:gd name="connsiteY0" fmla="*/ 0 h 1289304"/>
              <a:gd name="connsiteX1" fmla="*/ 679647 w 1289304"/>
              <a:gd name="connsiteY1" fmla="*/ 0 h 1289304"/>
              <a:gd name="connsiteX2" fmla="*/ 773089 w 1289304"/>
              <a:gd name="connsiteY2" fmla="*/ 9420 h 1289304"/>
              <a:gd name="connsiteX3" fmla="*/ 1276170 w 1289304"/>
              <a:gd name="connsiteY3" fmla="*/ 512501 h 1289304"/>
              <a:gd name="connsiteX4" fmla="*/ 1289304 w 1289304"/>
              <a:gd name="connsiteY4" fmla="*/ 642785 h 1289304"/>
              <a:gd name="connsiteX5" fmla="*/ 1289304 w 1289304"/>
              <a:gd name="connsiteY5" fmla="*/ 642805 h 1289304"/>
              <a:gd name="connsiteX6" fmla="*/ 1276170 w 1289304"/>
              <a:gd name="connsiteY6" fmla="*/ 773090 h 1289304"/>
              <a:gd name="connsiteX7" fmla="*/ 773089 w 1289304"/>
              <a:gd name="connsiteY7" fmla="*/ 1276170 h 1289304"/>
              <a:gd name="connsiteX8" fmla="*/ 642805 w 1289304"/>
              <a:gd name="connsiteY8" fmla="*/ 1289304 h 1289304"/>
              <a:gd name="connsiteX9" fmla="*/ 642785 w 1289304"/>
              <a:gd name="connsiteY9" fmla="*/ 1289304 h 1289304"/>
              <a:gd name="connsiteX10" fmla="*/ 512501 w 1289304"/>
              <a:gd name="connsiteY10" fmla="*/ 1276170 h 1289304"/>
              <a:gd name="connsiteX11" fmla="*/ 9420 w 1289304"/>
              <a:gd name="connsiteY11" fmla="*/ 773090 h 1289304"/>
              <a:gd name="connsiteX12" fmla="*/ 0 w 1289304"/>
              <a:gd name="connsiteY12" fmla="*/ 679647 h 1289304"/>
              <a:gd name="connsiteX13" fmla="*/ 0 w 1289304"/>
              <a:gd name="connsiteY13" fmla="*/ 605943 h 1289304"/>
              <a:gd name="connsiteX14" fmla="*/ 9420 w 1289304"/>
              <a:gd name="connsiteY14" fmla="*/ 512501 h 1289304"/>
              <a:gd name="connsiteX15" fmla="*/ 512501 w 1289304"/>
              <a:gd name="connsiteY15" fmla="*/ 9420 h 12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89304" h="1289304">
                <a:moveTo>
                  <a:pt x="605943" y="0"/>
                </a:moveTo>
                <a:lnTo>
                  <a:pt x="679647" y="0"/>
                </a:lnTo>
                <a:lnTo>
                  <a:pt x="773089" y="9420"/>
                </a:lnTo>
                <a:cubicBezTo>
                  <a:pt x="1025607" y="61092"/>
                  <a:pt x="1224498" y="259983"/>
                  <a:pt x="1276170" y="512501"/>
                </a:cubicBezTo>
                <a:lnTo>
                  <a:pt x="1289304" y="642785"/>
                </a:lnTo>
                <a:lnTo>
                  <a:pt x="1289304" y="642805"/>
                </a:lnTo>
                <a:lnTo>
                  <a:pt x="1276170" y="773090"/>
                </a:lnTo>
                <a:cubicBezTo>
                  <a:pt x="1224498" y="1025607"/>
                  <a:pt x="1025607" y="1224498"/>
                  <a:pt x="773089" y="1276170"/>
                </a:cubicBezTo>
                <a:lnTo>
                  <a:pt x="642805" y="1289304"/>
                </a:lnTo>
                <a:lnTo>
                  <a:pt x="642785" y="1289304"/>
                </a:lnTo>
                <a:lnTo>
                  <a:pt x="512501" y="1276170"/>
                </a:lnTo>
                <a:cubicBezTo>
                  <a:pt x="259983" y="1224498"/>
                  <a:pt x="61092" y="1025607"/>
                  <a:pt x="9420" y="773090"/>
                </a:cubicBezTo>
                <a:lnTo>
                  <a:pt x="0" y="679647"/>
                </a:lnTo>
                <a:lnTo>
                  <a:pt x="0" y="605943"/>
                </a:lnTo>
                <a:lnTo>
                  <a:pt x="9420" y="512501"/>
                </a:lnTo>
                <a:cubicBezTo>
                  <a:pt x="61092" y="259983"/>
                  <a:pt x="259983" y="61092"/>
                  <a:pt x="512501" y="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31" name="Freeform 30"/>
          <p:cNvSpPr>
            <a:spLocks noGrp="1"/>
          </p:cNvSpPr>
          <p:nvPr>
            <p:ph type="pic" sz="quarter" idx="14" hasCustomPrompt="1"/>
          </p:nvPr>
        </p:nvSpPr>
        <p:spPr>
          <a:xfrm>
            <a:off x="9860301" y="1693354"/>
            <a:ext cx="1289304" cy="1289304"/>
          </a:xfrm>
          <a:custGeom>
            <a:avLst/>
            <a:gdLst>
              <a:gd name="connsiteX0" fmla="*/ 605943 w 1289304"/>
              <a:gd name="connsiteY0" fmla="*/ 0 h 1289304"/>
              <a:gd name="connsiteX1" fmla="*/ 679647 w 1289304"/>
              <a:gd name="connsiteY1" fmla="*/ 0 h 1289304"/>
              <a:gd name="connsiteX2" fmla="*/ 773089 w 1289304"/>
              <a:gd name="connsiteY2" fmla="*/ 9420 h 1289304"/>
              <a:gd name="connsiteX3" fmla="*/ 1276170 w 1289304"/>
              <a:gd name="connsiteY3" fmla="*/ 512501 h 1289304"/>
              <a:gd name="connsiteX4" fmla="*/ 1289304 w 1289304"/>
              <a:gd name="connsiteY4" fmla="*/ 642785 h 1289304"/>
              <a:gd name="connsiteX5" fmla="*/ 1289304 w 1289304"/>
              <a:gd name="connsiteY5" fmla="*/ 642805 h 1289304"/>
              <a:gd name="connsiteX6" fmla="*/ 1276170 w 1289304"/>
              <a:gd name="connsiteY6" fmla="*/ 773090 h 1289304"/>
              <a:gd name="connsiteX7" fmla="*/ 773089 w 1289304"/>
              <a:gd name="connsiteY7" fmla="*/ 1276170 h 1289304"/>
              <a:gd name="connsiteX8" fmla="*/ 642805 w 1289304"/>
              <a:gd name="connsiteY8" fmla="*/ 1289304 h 1289304"/>
              <a:gd name="connsiteX9" fmla="*/ 642785 w 1289304"/>
              <a:gd name="connsiteY9" fmla="*/ 1289304 h 1289304"/>
              <a:gd name="connsiteX10" fmla="*/ 512501 w 1289304"/>
              <a:gd name="connsiteY10" fmla="*/ 1276170 h 1289304"/>
              <a:gd name="connsiteX11" fmla="*/ 9420 w 1289304"/>
              <a:gd name="connsiteY11" fmla="*/ 773090 h 1289304"/>
              <a:gd name="connsiteX12" fmla="*/ 0 w 1289304"/>
              <a:gd name="connsiteY12" fmla="*/ 679647 h 1289304"/>
              <a:gd name="connsiteX13" fmla="*/ 0 w 1289304"/>
              <a:gd name="connsiteY13" fmla="*/ 605943 h 1289304"/>
              <a:gd name="connsiteX14" fmla="*/ 9420 w 1289304"/>
              <a:gd name="connsiteY14" fmla="*/ 512501 h 1289304"/>
              <a:gd name="connsiteX15" fmla="*/ 512501 w 1289304"/>
              <a:gd name="connsiteY15" fmla="*/ 9420 h 12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89304" h="1289304">
                <a:moveTo>
                  <a:pt x="605943" y="0"/>
                </a:moveTo>
                <a:lnTo>
                  <a:pt x="679647" y="0"/>
                </a:lnTo>
                <a:lnTo>
                  <a:pt x="773089" y="9420"/>
                </a:lnTo>
                <a:cubicBezTo>
                  <a:pt x="1025607" y="61092"/>
                  <a:pt x="1224498" y="259983"/>
                  <a:pt x="1276170" y="512501"/>
                </a:cubicBezTo>
                <a:lnTo>
                  <a:pt x="1289304" y="642785"/>
                </a:lnTo>
                <a:lnTo>
                  <a:pt x="1289304" y="642805"/>
                </a:lnTo>
                <a:lnTo>
                  <a:pt x="1276170" y="773090"/>
                </a:lnTo>
                <a:cubicBezTo>
                  <a:pt x="1224498" y="1025607"/>
                  <a:pt x="1025607" y="1224498"/>
                  <a:pt x="773089" y="1276170"/>
                </a:cubicBezTo>
                <a:lnTo>
                  <a:pt x="642805" y="1289304"/>
                </a:lnTo>
                <a:lnTo>
                  <a:pt x="642785" y="1289304"/>
                </a:lnTo>
                <a:lnTo>
                  <a:pt x="512501" y="1276170"/>
                </a:lnTo>
                <a:cubicBezTo>
                  <a:pt x="259983" y="1224498"/>
                  <a:pt x="61092" y="1025607"/>
                  <a:pt x="9420" y="773090"/>
                </a:cubicBezTo>
                <a:lnTo>
                  <a:pt x="0" y="679647"/>
                </a:lnTo>
                <a:lnTo>
                  <a:pt x="0" y="605943"/>
                </a:lnTo>
                <a:lnTo>
                  <a:pt x="9420" y="512501"/>
                </a:lnTo>
                <a:cubicBezTo>
                  <a:pt x="61092" y="259983"/>
                  <a:pt x="259983" y="61092"/>
                  <a:pt x="512501" y="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32" name="Freeform 31"/>
          <p:cNvSpPr>
            <a:spLocks noGrp="1"/>
          </p:cNvSpPr>
          <p:nvPr>
            <p:ph type="pic" sz="quarter" idx="15" hasCustomPrompt="1"/>
          </p:nvPr>
        </p:nvSpPr>
        <p:spPr>
          <a:xfrm>
            <a:off x="1046107" y="3936563"/>
            <a:ext cx="1289304" cy="1289304"/>
          </a:xfrm>
          <a:custGeom>
            <a:avLst/>
            <a:gdLst>
              <a:gd name="connsiteX0" fmla="*/ 605943 w 1289304"/>
              <a:gd name="connsiteY0" fmla="*/ 0 h 1289304"/>
              <a:gd name="connsiteX1" fmla="*/ 679647 w 1289304"/>
              <a:gd name="connsiteY1" fmla="*/ 0 h 1289304"/>
              <a:gd name="connsiteX2" fmla="*/ 773089 w 1289304"/>
              <a:gd name="connsiteY2" fmla="*/ 9420 h 1289304"/>
              <a:gd name="connsiteX3" fmla="*/ 1276170 w 1289304"/>
              <a:gd name="connsiteY3" fmla="*/ 512501 h 1289304"/>
              <a:gd name="connsiteX4" fmla="*/ 1289304 w 1289304"/>
              <a:gd name="connsiteY4" fmla="*/ 642785 h 1289304"/>
              <a:gd name="connsiteX5" fmla="*/ 1289304 w 1289304"/>
              <a:gd name="connsiteY5" fmla="*/ 642805 h 1289304"/>
              <a:gd name="connsiteX6" fmla="*/ 1276170 w 1289304"/>
              <a:gd name="connsiteY6" fmla="*/ 773090 h 1289304"/>
              <a:gd name="connsiteX7" fmla="*/ 773089 w 1289304"/>
              <a:gd name="connsiteY7" fmla="*/ 1276170 h 1289304"/>
              <a:gd name="connsiteX8" fmla="*/ 642805 w 1289304"/>
              <a:gd name="connsiteY8" fmla="*/ 1289304 h 1289304"/>
              <a:gd name="connsiteX9" fmla="*/ 642785 w 1289304"/>
              <a:gd name="connsiteY9" fmla="*/ 1289304 h 1289304"/>
              <a:gd name="connsiteX10" fmla="*/ 512501 w 1289304"/>
              <a:gd name="connsiteY10" fmla="*/ 1276170 h 1289304"/>
              <a:gd name="connsiteX11" fmla="*/ 9420 w 1289304"/>
              <a:gd name="connsiteY11" fmla="*/ 773090 h 1289304"/>
              <a:gd name="connsiteX12" fmla="*/ 0 w 1289304"/>
              <a:gd name="connsiteY12" fmla="*/ 679647 h 1289304"/>
              <a:gd name="connsiteX13" fmla="*/ 0 w 1289304"/>
              <a:gd name="connsiteY13" fmla="*/ 605943 h 1289304"/>
              <a:gd name="connsiteX14" fmla="*/ 9420 w 1289304"/>
              <a:gd name="connsiteY14" fmla="*/ 512501 h 1289304"/>
              <a:gd name="connsiteX15" fmla="*/ 512501 w 1289304"/>
              <a:gd name="connsiteY15" fmla="*/ 9420 h 12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89304" h="1289304">
                <a:moveTo>
                  <a:pt x="605943" y="0"/>
                </a:moveTo>
                <a:lnTo>
                  <a:pt x="679647" y="0"/>
                </a:lnTo>
                <a:lnTo>
                  <a:pt x="773089" y="9420"/>
                </a:lnTo>
                <a:cubicBezTo>
                  <a:pt x="1025607" y="61092"/>
                  <a:pt x="1224498" y="259983"/>
                  <a:pt x="1276170" y="512501"/>
                </a:cubicBezTo>
                <a:lnTo>
                  <a:pt x="1289304" y="642785"/>
                </a:lnTo>
                <a:lnTo>
                  <a:pt x="1289304" y="642805"/>
                </a:lnTo>
                <a:lnTo>
                  <a:pt x="1276170" y="773090"/>
                </a:lnTo>
                <a:cubicBezTo>
                  <a:pt x="1224498" y="1025607"/>
                  <a:pt x="1025607" y="1224498"/>
                  <a:pt x="773089" y="1276170"/>
                </a:cubicBezTo>
                <a:lnTo>
                  <a:pt x="642805" y="1289304"/>
                </a:lnTo>
                <a:lnTo>
                  <a:pt x="642785" y="1289304"/>
                </a:lnTo>
                <a:lnTo>
                  <a:pt x="512501" y="1276170"/>
                </a:lnTo>
                <a:cubicBezTo>
                  <a:pt x="259983" y="1224498"/>
                  <a:pt x="61092" y="1025607"/>
                  <a:pt x="9420" y="773090"/>
                </a:cubicBezTo>
                <a:lnTo>
                  <a:pt x="0" y="679647"/>
                </a:lnTo>
                <a:lnTo>
                  <a:pt x="0" y="605943"/>
                </a:lnTo>
                <a:lnTo>
                  <a:pt x="9420" y="512501"/>
                </a:lnTo>
                <a:cubicBezTo>
                  <a:pt x="61092" y="259983"/>
                  <a:pt x="259983" y="61092"/>
                  <a:pt x="512501" y="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33" name="Freeform 32"/>
          <p:cNvSpPr>
            <a:spLocks noGrp="1"/>
          </p:cNvSpPr>
          <p:nvPr>
            <p:ph type="pic" sz="quarter" idx="16" hasCustomPrompt="1"/>
          </p:nvPr>
        </p:nvSpPr>
        <p:spPr>
          <a:xfrm>
            <a:off x="3249654" y="3936563"/>
            <a:ext cx="1289304" cy="1289304"/>
          </a:xfrm>
          <a:custGeom>
            <a:avLst/>
            <a:gdLst>
              <a:gd name="connsiteX0" fmla="*/ 605943 w 1289304"/>
              <a:gd name="connsiteY0" fmla="*/ 0 h 1289304"/>
              <a:gd name="connsiteX1" fmla="*/ 679647 w 1289304"/>
              <a:gd name="connsiteY1" fmla="*/ 0 h 1289304"/>
              <a:gd name="connsiteX2" fmla="*/ 773089 w 1289304"/>
              <a:gd name="connsiteY2" fmla="*/ 9420 h 1289304"/>
              <a:gd name="connsiteX3" fmla="*/ 1276170 w 1289304"/>
              <a:gd name="connsiteY3" fmla="*/ 512501 h 1289304"/>
              <a:gd name="connsiteX4" fmla="*/ 1289304 w 1289304"/>
              <a:gd name="connsiteY4" fmla="*/ 642785 h 1289304"/>
              <a:gd name="connsiteX5" fmla="*/ 1289304 w 1289304"/>
              <a:gd name="connsiteY5" fmla="*/ 642805 h 1289304"/>
              <a:gd name="connsiteX6" fmla="*/ 1276170 w 1289304"/>
              <a:gd name="connsiteY6" fmla="*/ 773090 h 1289304"/>
              <a:gd name="connsiteX7" fmla="*/ 773089 w 1289304"/>
              <a:gd name="connsiteY7" fmla="*/ 1276170 h 1289304"/>
              <a:gd name="connsiteX8" fmla="*/ 642805 w 1289304"/>
              <a:gd name="connsiteY8" fmla="*/ 1289304 h 1289304"/>
              <a:gd name="connsiteX9" fmla="*/ 642785 w 1289304"/>
              <a:gd name="connsiteY9" fmla="*/ 1289304 h 1289304"/>
              <a:gd name="connsiteX10" fmla="*/ 512501 w 1289304"/>
              <a:gd name="connsiteY10" fmla="*/ 1276170 h 1289304"/>
              <a:gd name="connsiteX11" fmla="*/ 9420 w 1289304"/>
              <a:gd name="connsiteY11" fmla="*/ 773090 h 1289304"/>
              <a:gd name="connsiteX12" fmla="*/ 0 w 1289304"/>
              <a:gd name="connsiteY12" fmla="*/ 679647 h 1289304"/>
              <a:gd name="connsiteX13" fmla="*/ 0 w 1289304"/>
              <a:gd name="connsiteY13" fmla="*/ 605943 h 1289304"/>
              <a:gd name="connsiteX14" fmla="*/ 9420 w 1289304"/>
              <a:gd name="connsiteY14" fmla="*/ 512501 h 1289304"/>
              <a:gd name="connsiteX15" fmla="*/ 512501 w 1289304"/>
              <a:gd name="connsiteY15" fmla="*/ 9420 h 12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89304" h="1289304">
                <a:moveTo>
                  <a:pt x="605943" y="0"/>
                </a:moveTo>
                <a:lnTo>
                  <a:pt x="679647" y="0"/>
                </a:lnTo>
                <a:lnTo>
                  <a:pt x="773089" y="9420"/>
                </a:lnTo>
                <a:cubicBezTo>
                  <a:pt x="1025607" y="61092"/>
                  <a:pt x="1224498" y="259983"/>
                  <a:pt x="1276170" y="512501"/>
                </a:cubicBezTo>
                <a:lnTo>
                  <a:pt x="1289304" y="642785"/>
                </a:lnTo>
                <a:lnTo>
                  <a:pt x="1289304" y="642805"/>
                </a:lnTo>
                <a:lnTo>
                  <a:pt x="1276170" y="773090"/>
                </a:lnTo>
                <a:cubicBezTo>
                  <a:pt x="1224498" y="1025607"/>
                  <a:pt x="1025607" y="1224498"/>
                  <a:pt x="773089" y="1276170"/>
                </a:cubicBezTo>
                <a:lnTo>
                  <a:pt x="642805" y="1289304"/>
                </a:lnTo>
                <a:lnTo>
                  <a:pt x="642785" y="1289304"/>
                </a:lnTo>
                <a:lnTo>
                  <a:pt x="512501" y="1276170"/>
                </a:lnTo>
                <a:cubicBezTo>
                  <a:pt x="259983" y="1224498"/>
                  <a:pt x="61092" y="1025607"/>
                  <a:pt x="9420" y="773090"/>
                </a:cubicBezTo>
                <a:lnTo>
                  <a:pt x="0" y="679647"/>
                </a:lnTo>
                <a:lnTo>
                  <a:pt x="0" y="605943"/>
                </a:lnTo>
                <a:lnTo>
                  <a:pt x="9420" y="512501"/>
                </a:lnTo>
                <a:cubicBezTo>
                  <a:pt x="61092" y="259983"/>
                  <a:pt x="259983" y="61092"/>
                  <a:pt x="512501" y="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34" name="Freeform 33"/>
          <p:cNvSpPr>
            <a:spLocks noGrp="1"/>
          </p:cNvSpPr>
          <p:nvPr>
            <p:ph type="pic" sz="quarter" idx="17" hasCustomPrompt="1"/>
          </p:nvPr>
        </p:nvSpPr>
        <p:spPr>
          <a:xfrm>
            <a:off x="5453207" y="3936563"/>
            <a:ext cx="1289304" cy="1289304"/>
          </a:xfrm>
          <a:custGeom>
            <a:avLst/>
            <a:gdLst>
              <a:gd name="connsiteX0" fmla="*/ 605943 w 1289304"/>
              <a:gd name="connsiteY0" fmla="*/ 0 h 1289304"/>
              <a:gd name="connsiteX1" fmla="*/ 679647 w 1289304"/>
              <a:gd name="connsiteY1" fmla="*/ 0 h 1289304"/>
              <a:gd name="connsiteX2" fmla="*/ 773089 w 1289304"/>
              <a:gd name="connsiteY2" fmla="*/ 9420 h 1289304"/>
              <a:gd name="connsiteX3" fmla="*/ 1276170 w 1289304"/>
              <a:gd name="connsiteY3" fmla="*/ 512501 h 1289304"/>
              <a:gd name="connsiteX4" fmla="*/ 1289304 w 1289304"/>
              <a:gd name="connsiteY4" fmla="*/ 642785 h 1289304"/>
              <a:gd name="connsiteX5" fmla="*/ 1289304 w 1289304"/>
              <a:gd name="connsiteY5" fmla="*/ 642805 h 1289304"/>
              <a:gd name="connsiteX6" fmla="*/ 1276170 w 1289304"/>
              <a:gd name="connsiteY6" fmla="*/ 773090 h 1289304"/>
              <a:gd name="connsiteX7" fmla="*/ 773089 w 1289304"/>
              <a:gd name="connsiteY7" fmla="*/ 1276170 h 1289304"/>
              <a:gd name="connsiteX8" fmla="*/ 642805 w 1289304"/>
              <a:gd name="connsiteY8" fmla="*/ 1289304 h 1289304"/>
              <a:gd name="connsiteX9" fmla="*/ 642785 w 1289304"/>
              <a:gd name="connsiteY9" fmla="*/ 1289304 h 1289304"/>
              <a:gd name="connsiteX10" fmla="*/ 512501 w 1289304"/>
              <a:gd name="connsiteY10" fmla="*/ 1276170 h 1289304"/>
              <a:gd name="connsiteX11" fmla="*/ 9420 w 1289304"/>
              <a:gd name="connsiteY11" fmla="*/ 773090 h 1289304"/>
              <a:gd name="connsiteX12" fmla="*/ 0 w 1289304"/>
              <a:gd name="connsiteY12" fmla="*/ 679647 h 1289304"/>
              <a:gd name="connsiteX13" fmla="*/ 0 w 1289304"/>
              <a:gd name="connsiteY13" fmla="*/ 605943 h 1289304"/>
              <a:gd name="connsiteX14" fmla="*/ 9420 w 1289304"/>
              <a:gd name="connsiteY14" fmla="*/ 512501 h 1289304"/>
              <a:gd name="connsiteX15" fmla="*/ 512501 w 1289304"/>
              <a:gd name="connsiteY15" fmla="*/ 9420 h 12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89304" h="1289304">
                <a:moveTo>
                  <a:pt x="605943" y="0"/>
                </a:moveTo>
                <a:lnTo>
                  <a:pt x="679647" y="0"/>
                </a:lnTo>
                <a:lnTo>
                  <a:pt x="773089" y="9420"/>
                </a:lnTo>
                <a:cubicBezTo>
                  <a:pt x="1025607" y="61092"/>
                  <a:pt x="1224498" y="259983"/>
                  <a:pt x="1276170" y="512501"/>
                </a:cubicBezTo>
                <a:lnTo>
                  <a:pt x="1289304" y="642785"/>
                </a:lnTo>
                <a:lnTo>
                  <a:pt x="1289304" y="642805"/>
                </a:lnTo>
                <a:lnTo>
                  <a:pt x="1276170" y="773090"/>
                </a:lnTo>
                <a:cubicBezTo>
                  <a:pt x="1224498" y="1025607"/>
                  <a:pt x="1025607" y="1224498"/>
                  <a:pt x="773089" y="1276170"/>
                </a:cubicBezTo>
                <a:lnTo>
                  <a:pt x="642805" y="1289304"/>
                </a:lnTo>
                <a:lnTo>
                  <a:pt x="642785" y="1289304"/>
                </a:lnTo>
                <a:lnTo>
                  <a:pt x="512501" y="1276170"/>
                </a:lnTo>
                <a:cubicBezTo>
                  <a:pt x="259983" y="1224498"/>
                  <a:pt x="61092" y="1025607"/>
                  <a:pt x="9420" y="773090"/>
                </a:cubicBezTo>
                <a:lnTo>
                  <a:pt x="0" y="679647"/>
                </a:lnTo>
                <a:lnTo>
                  <a:pt x="0" y="605943"/>
                </a:lnTo>
                <a:lnTo>
                  <a:pt x="9420" y="512501"/>
                </a:lnTo>
                <a:cubicBezTo>
                  <a:pt x="61092" y="259983"/>
                  <a:pt x="259983" y="61092"/>
                  <a:pt x="512501" y="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35" name="Freeform 34"/>
          <p:cNvSpPr>
            <a:spLocks noGrp="1"/>
          </p:cNvSpPr>
          <p:nvPr>
            <p:ph type="pic" sz="quarter" idx="18" hasCustomPrompt="1"/>
          </p:nvPr>
        </p:nvSpPr>
        <p:spPr>
          <a:xfrm>
            <a:off x="7656754" y="3936563"/>
            <a:ext cx="1289304" cy="1289304"/>
          </a:xfrm>
          <a:custGeom>
            <a:avLst/>
            <a:gdLst>
              <a:gd name="connsiteX0" fmla="*/ 605943 w 1289304"/>
              <a:gd name="connsiteY0" fmla="*/ 0 h 1289304"/>
              <a:gd name="connsiteX1" fmla="*/ 679647 w 1289304"/>
              <a:gd name="connsiteY1" fmla="*/ 0 h 1289304"/>
              <a:gd name="connsiteX2" fmla="*/ 773089 w 1289304"/>
              <a:gd name="connsiteY2" fmla="*/ 9420 h 1289304"/>
              <a:gd name="connsiteX3" fmla="*/ 1276170 w 1289304"/>
              <a:gd name="connsiteY3" fmla="*/ 512501 h 1289304"/>
              <a:gd name="connsiteX4" fmla="*/ 1289304 w 1289304"/>
              <a:gd name="connsiteY4" fmla="*/ 642785 h 1289304"/>
              <a:gd name="connsiteX5" fmla="*/ 1289304 w 1289304"/>
              <a:gd name="connsiteY5" fmla="*/ 642805 h 1289304"/>
              <a:gd name="connsiteX6" fmla="*/ 1276170 w 1289304"/>
              <a:gd name="connsiteY6" fmla="*/ 773090 h 1289304"/>
              <a:gd name="connsiteX7" fmla="*/ 773089 w 1289304"/>
              <a:gd name="connsiteY7" fmla="*/ 1276170 h 1289304"/>
              <a:gd name="connsiteX8" fmla="*/ 642805 w 1289304"/>
              <a:gd name="connsiteY8" fmla="*/ 1289304 h 1289304"/>
              <a:gd name="connsiteX9" fmla="*/ 642785 w 1289304"/>
              <a:gd name="connsiteY9" fmla="*/ 1289304 h 1289304"/>
              <a:gd name="connsiteX10" fmla="*/ 512501 w 1289304"/>
              <a:gd name="connsiteY10" fmla="*/ 1276170 h 1289304"/>
              <a:gd name="connsiteX11" fmla="*/ 9420 w 1289304"/>
              <a:gd name="connsiteY11" fmla="*/ 773090 h 1289304"/>
              <a:gd name="connsiteX12" fmla="*/ 0 w 1289304"/>
              <a:gd name="connsiteY12" fmla="*/ 679647 h 1289304"/>
              <a:gd name="connsiteX13" fmla="*/ 0 w 1289304"/>
              <a:gd name="connsiteY13" fmla="*/ 605943 h 1289304"/>
              <a:gd name="connsiteX14" fmla="*/ 9420 w 1289304"/>
              <a:gd name="connsiteY14" fmla="*/ 512501 h 1289304"/>
              <a:gd name="connsiteX15" fmla="*/ 512501 w 1289304"/>
              <a:gd name="connsiteY15" fmla="*/ 9420 h 12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89304" h="1289304">
                <a:moveTo>
                  <a:pt x="605943" y="0"/>
                </a:moveTo>
                <a:lnTo>
                  <a:pt x="679647" y="0"/>
                </a:lnTo>
                <a:lnTo>
                  <a:pt x="773089" y="9420"/>
                </a:lnTo>
                <a:cubicBezTo>
                  <a:pt x="1025607" y="61092"/>
                  <a:pt x="1224498" y="259983"/>
                  <a:pt x="1276170" y="512501"/>
                </a:cubicBezTo>
                <a:lnTo>
                  <a:pt x="1289304" y="642785"/>
                </a:lnTo>
                <a:lnTo>
                  <a:pt x="1289304" y="642805"/>
                </a:lnTo>
                <a:lnTo>
                  <a:pt x="1276170" y="773090"/>
                </a:lnTo>
                <a:cubicBezTo>
                  <a:pt x="1224498" y="1025607"/>
                  <a:pt x="1025607" y="1224498"/>
                  <a:pt x="773089" y="1276170"/>
                </a:cubicBezTo>
                <a:lnTo>
                  <a:pt x="642805" y="1289304"/>
                </a:lnTo>
                <a:lnTo>
                  <a:pt x="642785" y="1289304"/>
                </a:lnTo>
                <a:lnTo>
                  <a:pt x="512501" y="1276170"/>
                </a:lnTo>
                <a:cubicBezTo>
                  <a:pt x="259983" y="1224498"/>
                  <a:pt x="61092" y="1025607"/>
                  <a:pt x="9420" y="773090"/>
                </a:cubicBezTo>
                <a:lnTo>
                  <a:pt x="0" y="679647"/>
                </a:lnTo>
                <a:lnTo>
                  <a:pt x="0" y="605943"/>
                </a:lnTo>
                <a:lnTo>
                  <a:pt x="9420" y="512501"/>
                </a:lnTo>
                <a:cubicBezTo>
                  <a:pt x="61092" y="259983"/>
                  <a:pt x="259983" y="61092"/>
                  <a:pt x="512501" y="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36" name="Freeform 35"/>
          <p:cNvSpPr>
            <a:spLocks noGrp="1"/>
          </p:cNvSpPr>
          <p:nvPr>
            <p:ph type="pic" sz="quarter" idx="19" hasCustomPrompt="1"/>
          </p:nvPr>
        </p:nvSpPr>
        <p:spPr>
          <a:xfrm>
            <a:off x="9860301" y="3936563"/>
            <a:ext cx="1289304" cy="1289304"/>
          </a:xfrm>
          <a:custGeom>
            <a:avLst/>
            <a:gdLst>
              <a:gd name="connsiteX0" fmla="*/ 605943 w 1289304"/>
              <a:gd name="connsiteY0" fmla="*/ 0 h 1289304"/>
              <a:gd name="connsiteX1" fmla="*/ 679647 w 1289304"/>
              <a:gd name="connsiteY1" fmla="*/ 0 h 1289304"/>
              <a:gd name="connsiteX2" fmla="*/ 773089 w 1289304"/>
              <a:gd name="connsiteY2" fmla="*/ 9420 h 1289304"/>
              <a:gd name="connsiteX3" fmla="*/ 1276170 w 1289304"/>
              <a:gd name="connsiteY3" fmla="*/ 512501 h 1289304"/>
              <a:gd name="connsiteX4" fmla="*/ 1289304 w 1289304"/>
              <a:gd name="connsiteY4" fmla="*/ 642785 h 1289304"/>
              <a:gd name="connsiteX5" fmla="*/ 1289304 w 1289304"/>
              <a:gd name="connsiteY5" fmla="*/ 642805 h 1289304"/>
              <a:gd name="connsiteX6" fmla="*/ 1276170 w 1289304"/>
              <a:gd name="connsiteY6" fmla="*/ 773090 h 1289304"/>
              <a:gd name="connsiteX7" fmla="*/ 773089 w 1289304"/>
              <a:gd name="connsiteY7" fmla="*/ 1276170 h 1289304"/>
              <a:gd name="connsiteX8" fmla="*/ 642805 w 1289304"/>
              <a:gd name="connsiteY8" fmla="*/ 1289304 h 1289304"/>
              <a:gd name="connsiteX9" fmla="*/ 642785 w 1289304"/>
              <a:gd name="connsiteY9" fmla="*/ 1289304 h 1289304"/>
              <a:gd name="connsiteX10" fmla="*/ 512501 w 1289304"/>
              <a:gd name="connsiteY10" fmla="*/ 1276170 h 1289304"/>
              <a:gd name="connsiteX11" fmla="*/ 9420 w 1289304"/>
              <a:gd name="connsiteY11" fmla="*/ 773090 h 1289304"/>
              <a:gd name="connsiteX12" fmla="*/ 0 w 1289304"/>
              <a:gd name="connsiteY12" fmla="*/ 679647 h 1289304"/>
              <a:gd name="connsiteX13" fmla="*/ 0 w 1289304"/>
              <a:gd name="connsiteY13" fmla="*/ 605943 h 1289304"/>
              <a:gd name="connsiteX14" fmla="*/ 9420 w 1289304"/>
              <a:gd name="connsiteY14" fmla="*/ 512501 h 1289304"/>
              <a:gd name="connsiteX15" fmla="*/ 512501 w 1289304"/>
              <a:gd name="connsiteY15" fmla="*/ 9420 h 12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89304" h="1289304">
                <a:moveTo>
                  <a:pt x="605943" y="0"/>
                </a:moveTo>
                <a:lnTo>
                  <a:pt x="679647" y="0"/>
                </a:lnTo>
                <a:lnTo>
                  <a:pt x="773089" y="9420"/>
                </a:lnTo>
                <a:cubicBezTo>
                  <a:pt x="1025607" y="61092"/>
                  <a:pt x="1224498" y="259983"/>
                  <a:pt x="1276170" y="512501"/>
                </a:cubicBezTo>
                <a:lnTo>
                  <a:pt x="1289304" y="642785"/>
                </a:lnTo>
                <a:lnTo>
                  <a:pt x="1289304" y="642805"/>
                </a:lnTo>
                <a:lnTo>
                  <a:pt x="1276170" y="773090"/>
                </a:lnTo>
                <a:cubicBezTo>
                  <a:pt x="1224498" y="1025607"/>
                  <a:pt x="1025607" y="1224498"/>
                  <a:pt x="773089" y="1276170"/>
                </a:cubicBezTo>
                <a:lnTo>
                  <a:pt x="642805" y="1289304"/>
                </a:lnTo>
                <a:lnTo>
                  <a:pt x="642785" y="1289304"/>
                </a:lnTo>
                <a:lnTo>
                  <a:pt x="512501" y="1276170"/>
                </a:lnTo>
                <a:cubicBezTo>
                  <a:pt x="259983" y="1224498"/>
                  <a:pt x="61092" y="1025607"/>
                  <a:pt x="9420" y="773090"/>
                </a:cubicBezTo>
                <a:lnTo>
                  <a:pt x="0" y="679647"/>
                </a:lnTo>
                <a:lnTo>
                  <a:pt x="0" y="605943"/>
                </a:lnTo>
                <a:lnTo>
                  <a:pt x="9420" y="512501"/>
                </a:lnTo>
                <a:cubicBezTo>
                  <a:pt x="61092" y="259983"/>
                  <a:pt x="259983" y="61092"/>
                  <a:pt x="512501" y="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4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>
            <a:spLocks noGrp="1"/>
          </p:cNvSpPr>
          <p:nvPr>
            <p:ph type="pic" sz="quarter" idx="10" hasCustomPrompt="1"/>
          </p:nvPr>
        </p:nvSpPr>
        <p:spPr>
          <a:xfrm>
            <a:off x="841248" y="1743456"/>
            <a:ext cx="2020824" cy="2020824"/>
          </a:xfrm>
          <a:custGeom>
            <a:avLst/>
            <a:gdLst>
              <a:gd name="connsiteX0" fmla="*/ 1008888 w 2020824"/>
              <a:gd name="connsiteY0" fmla="*/ 0 h 2020824"/>
              <a:gd name="connsiteX1" fmla="*/ 2020824 w 2020824"/>
              <a:gd name="connsiteY1" fmla="*/ 1011936 h 2020824"/>
              <a:gd name="connsiteX2" fmla="*/ 1112353 w 2020824"/>
              <a:gd name="connsiteY2" fmla="*/ 2018648 h 2020824"/>
              <a:gd name="connsiteX3" fmla="*/ 1069250 w 2020824"/>
              <a:gd name="connsiteY3" fmla="*/ 2020824 h 2020824"/>
              <a:gd name="connsiteX4" fmla="*/ 948526 w 2020824"/>
              <a:gd name="connsiteY4" fmla="*/ 2020824 h 2020824"/>
              <a:gd name="connsiteX5" fmla="*/ 905423 w 2020824"/>
              <a:gd name="connsiteY5" fmla="*/ 2018648 h 2020824"/>
              <a:gd name="connsiteX6" fmla="*/ 2177 w 2020824"/>
              <a:gd name="connsiteY6" fmla="*/ 1115401 h 2020824"/>
              <a:gd name="connsiteX7" fmla="*/ 0 w 2020824"/>
              <a:gd name="connsiteY7" fmla="*/ 1072297 h 2020824"/>
              <a:gd name="connsiteX8" fmla="*/ 0 w 2020824"/>
              <a:gd name="connsiteY8" fmla="*/ 951575 h 2020824"/>
              <a:gd name="connsiteX9" fmla="*/ 2177 w 2020824"/>
              <a:gd name="connsiteY9" fmla="*/ 908472 h 2020824"/>
              <a:gd name="connsiteX10" fmla="*/ 1008888 w 2020824"/>
              <a:gd name="connsiteY10" fmla="*/ 0 h 202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0824" h="2020824">
                <a:moveTo>
                  <a:pt x="1008888" y="0"/>
                </a:moveTo>
                <a:cubicBezTo>
                  <a:pt x="1567765" y="0"/>
                  <a:pt x="2020824" y="453059"/>
                  <a:pt x="2020824" y="1011936"/>
                </a:cubicBezTo>
                <a:cubicBezTo>
                  <a:pt x="2020824" y="1535883"/>
                  <a:pt x="1622628" y="1966826"/>
                  <a:pt x="1112353" y="2018648"/>
                </a:cubicBezTo>
                <a:lnTo>
                  <a:pt x="1069250" y="2020824"/>
                </a:lnTo>
                <a:lnTo>
                  <a:pt x="948526" y="2020824"/>
                </a:lnTo>
                <a:lnTo>
                  <a:pt x="905423" y="2018648"/>
                </a:lnTo>
                <a:cubicBezTo>
                  <a:pt x="429167" y="1970281"/>
                  <a:pt x="50543" y="1591657"/>
                  <a:pt x="2177" y="1115401"/>
                </a:cubicBezTo>
                <a:lnTo>
                  <a:pt x="0" y="1072297"/>
                </a:lnTo>
                <a:lnTo>
                  <a:pt x="0" y="951575"/>
                </a:lnTo>
                <a:lnTo>
                  <a:pt x="2177" y="908472"/>
                </a:lnTo>
                <a:cubicBezTo>
                  <a:pt x="53998" y="398197"/>
                  <a:pt x="484941" y="0"/>
                  <a:pt x="10088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4" name="Oval 3"/>
          <p:cNvSpPr/>
          <p:nvPr userDrawn="1"/>
        </p:nvSpPr>
        <p:spPr>
          <a:xfrm>
            <a:off x="10584366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11002537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11420708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420029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838200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256371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69"/>
          <p:cNvSpPr>
            <a:spLocks noChangeArrowheads="1"/>
          </p:cNvSpPr>
          <p:nvPr userDrawn="1"/>
        </p:nvSpPr>
        <p:spPr bwMode="auto">
          <a:xfrm>
            <a:off x="1325352" y="6389052"/>
            <a:ext cx="213300" cy="140584"/>
          </a:xfrm>
          <a:custGeom>
            <a:avLst/>
            <a:gdLst>
              <a:gd name="T0" fmla="*/ 110347 w 514"/>
              <a:gd name="T1" fmla="*/ 77365 h 338"/>
              <a:gd name="T2" fmla="*/ 110347 w 514"/>
              <a:gd name="T3" fmla="*/ 77365 h 338"/>
              <a:gd name="T4" fmla="*/ 134264 w 514"/>
              <a:gd name="T5" fmla="*/ 48489 h 338"/>
              <a:gd name="T6" fmla="*/ 86429 w 514"/>
              <a:gd name="T7" fmla="*/ 0 h 338"/>
              <a:gd name="T8" fmla="*/ 0 w 514"/>
              <a:gd name="T9" fmla="*/ 0 h 338"/>
              <a:gd name="T10" fmla="*/ 0 w 514"/>
              <a:gd name="T11" fmla="*/ 173798 h 338"/>
              <a:gd name="T12" fmla="*/ 86429 w 514"/>
              <a:gd name="T13" fmla="*/ 173798 h 338"/>
              <a:gd name="T14" fmla="*/ 139156 w 514"/>
              <a:gd name="T15" fmla="*/ 120951 h 338"/>
              <a:gd name="T16" fmla="*/ 110347 w 514"/>
              <a:gd name="T17" fmla="*/ 77365 h 338"/>
              <a:gd name="T18" fmla="*/ 38594 w 514"/>
              <a:gd name="T19" fmla="*/ 28876 h 338"/>
              <a:gd name="T20" fmla="*/ 38594 w 514"/>
              <a:gd name="T21" fmla="*/ 28876 h 338"/>
              <a:gd name="T22" fmla="*/ 86429 w 514"/>
              <a:gd name="T23" fmla="*/ 28876 h 338"/>
              <a:gd name="T24" fmla="*/ 101106 w 514"/>
              <a:gd name="T25" fmla="*/ 48489 h 338"/>
              <a:gd name="T26" fmla="*/ 81537 w 514"/>
              <a:gd name="T27" fmla="*/ 68103 h 338"/>
              <a:gd name="T28" fmla="*/ 38594 w 514"/>
              <a:gd name="T29" fmla="*/ 68103 h 338"/>
              <a:gd name="T30" fmla="*/ 38594 w 514"/>
              <a:gd name="T31" fmla="*/ 28876 h 338"/>
              <a:gd name="T32" fmla="*/ 86429 w 514"/>
              <a:gd name="T33" fmla="*/ 144923 h 338"/>
              <a:gd name="T34" fmla="*/ 86429 w 514"/>
              <a:gd name="T35" fmla="*/ 144923 h 338"/>
              <a:gd name="T36" fmla="*/ 38594 w 514"/>
              <a:gd name="T37" fmla="*/ 144923 h 338"/>
              <a:gd name="T38" fmla="*/ 38594 w 514"/>
              <a:gd name="T39" fmla="*/ 96978 h 338"/>
              <a:gd name="T40" fmla="*/ 86429 w 514"/>
              <a:gd name="T41" fmla="*/ 96978 h 338"/>
              <a:gd name="T42" fmla="*/ 105454 w 514"/>
              <a:gd name="T43" fmla="*/ 120951 h 338"/>
              <a:gd name="T44" fmla="*/ 86429 w 514"/>
              <a:gd name="T45" fmla="*/ 144923 h 338"/>
              <a:gd name="T46" fmla="*/ 211996 w 514"/>
              <a:gd name="T47" fmla="*/ 43586 h 338"/>
              <a:gd name="T48" fmla="*/ 211996 w 514"/>
              <a:gd name="T49" fmla="*/ 43586 h 338"/>
              <a:gd name="T50" fmla="*/ 144049 w 514"/>
              <a:gd name="T51" fmla="*/ 111144 h 338"/>
              <a:gd name="T52" fmla="*/ 211996 w 514"/>
              <a:gd name="T53" fmla="*/ 178702 h 338"/>
              <a:gd name="T54" fmla="*/ 269616 w 514"/>
              <a:gd name="T55" fmla="*/ 130757 h 338"/>
              <a:gd name="T56" fmla="*/ 240806 w 514"/>
              <a:gd name="T57" fmla="*/ 130757 h 338"/>
              <a:gd name="T58" fmla="*/ 211996 w 514"/>
              <a:gd name="T59" fmla="*/ 149826 h 338"/>
              <a:gd name="T60" fmla="*/ 183186 w 514"/>
              <a:gd name="T61" fmla="*/ 120951 h 338"/>
              <a:gd name="T62" fmla="*/ 269616 w 514"/>
              <a:gd name="T63" fmla="*/ 120951 h 338"/>
              <a:gd name="T64" fmla="*/ 211996 w 514"/>
              <a:gd name="T65" fmla="*/ 43586 h 338"/>
              <a:gd name="T66" fmla="*/ 235914 w 514"/>
              <a:gd name="T67" fmla="*/ 96978 h 338"/>
              <a:gd name="T68" fmla="*/ 235914 w 514"/>
              <a:gd name="T69" fmla="*/ 96978 h 338"/>
              <a:gd name="T70" fmla="*/ 183186 w 514"/>
              <a:gd name="T71" fmla="*/ 96978 h 338"/>
              <a:gd name="T72" fmla="*/ 211996 w 514"/>
              <a:gd name="T73" fmla="*/ 68103 h 338"/>
              <a:gd name="T74" fmla="*/ 235914 w 514"/>
              <a:gd name="T75" fmla="*/ 96978 h 338"/>
              <a:gd name="T76" fmla="*/ 245698 w 514"/>
              <a:gd name="T77" fmla="*/ 9807 h 338"/>
              <a:gd name="T78" fmla="*/ 245698 w 514"/>
              <a:gd name="T79" fmla="*/ 9807 h 338"/>
              <a:gd name="T80" fmla="*/ 173402 w 514"/>
              <a:gd name="T81" fmla="*/ 9807 h 338"/>
              <a:gd name="T82" fmla="*/ 173402 w 514"/>
              <a:gd name="T83" fmla="*/ 33779 h 338"/>
              <a:gd name="T84" fmla="*/ 245698 w 514"/>
              <a:gd name="T85" fmla="*/ 33779 h 338"/>
              <a:gd name="T86" fmla="*/ 245698 w 514"/>
              <a:gd name="T87" fmla="*/ 9807 h 33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514" h="338">
                <a:moveTo>
                  <a:pt x="203" y="142"/>
                </a:moveTo>
                <a:lnTo>
                  <a:pt x="203" y="142"/>
                </a:lnTo>
                <a:cubicBezTo>
                  <a:pt x="203" y="142"/>
                  <a:pt x="247" y="142"/>
                  <a:pt x="247" y="89"/>
                </a:cubicBezTo>
                <a:cubicBezTo>
                  <a:pt x="247" y="27"/>
                  <a:pt x="212" y="0"/>
                  <a:pt x="1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9"/>
                  <a:pt x="0" y="319"/>
                  <a:pt x="0" y="319"/>
                </a:cubicBezTo>
                <a:cubicBezTo>
                  <a:pt x="159" y="319"/>
                  <a:pt x="159" y="319"/>
                  <a:pt x="159" y="319"/>
                </a:cubicBezTo>
                <a:cubicBezTo>
                  <a:pt x="159" y="319"/>
                  <a:pt x="256" y="328"/>
                  <a:pt x="256" y="222"/>
                </a:cubicBezTo>
                <a:cubicBezTo>
                  <a:pt x="256" y="222"/>
                  <a:pt x="265" y="142"/>
                  <a:pt x="203" y="142"/>
                </a:cubicBezTo>
                <a:close/>
                <a:moveTo>
                  <a:pt x="71" y="53"/>
                </a:moveTo>
                <a:lnTo>
                  <a:pt x="71" y="53"/>
                </a:lnTo>
                <a:cubicBezTo>
                  <a:pt x="159" y="53"/>
                  <a:pt x="159" y="53"/>
                  <a:pt x="159" y="53"/>
                </a:cubicBezTo>
                <a:cubicBezTo>
                  <a:pt x="159" y="53"/>
                  <a:pt x="186" y="53"/>
                  <a:pt x="186" y="89"/>
                </a:cubicBezTo>
                <a:cubicBezTo>
                  <a:pt x="186" y="125"/>
                  <a:pt x="168" y="125"/>
                  <a:pt x="150" y="125"/>
                </a:cubicBezTo>
                <a:cubicBezTo>
                  <a:pt x="71" y="125"/>
                  <a:pt x="71" y="125"/>
                  <a:pt x="71" y="125"/>
                </a:cubicBezTo>
                <a:lnTo>
                  <a:pt x="71" y="53"/>
                </a:lnTo>
                <a:close/>
                <a:moveTo>
                  <a:pt x="159" y="266"/>
                </a:moveTo>
                <a:lnTo>
                  <a:pt x="159" y="266"/>
                </a:lnTo>
                <a:cubicBezTo>
                  <a:pt x="71" y="266"/>
                  <a:pt x="71" y="266"/>
                  <a:pt x="71" y="266"/>
                </a:cubicBezTo>
                <a:cubicBezTo>
                  <a:pt x="71" y="178"/>
                  <a:pt x="71" y="178"/>
                  <a:pt x="71" y="178"/>
                </a:cubicBezTo>
                <a:cubicBezTo>
                  <a:pt x="159" y="178"/>
                  <a:pt x="159" y="178"/>
                  <a:pt x="159" y="178"/>
                </a:cubicBezTo>
                <a:cubicBezTo>
                  <a:pt x="159" y="178"/>
                  <a:pt x="194" y="178"/>
                  <a:pt x="194" y="222"/>
                </a:cubicBezTo>
                <a:cubicBezTo>
                  <a:pt x="194" y="257"/>
                  <a:pt x="168" y="266"/>
                  <a:pt x="159" y="266"/>
                </a:cubicBezTo>
                <a:close/>
                <a:moveTo>
                  <a:pt x="390" y="80"/>
                </a:moveTo>
                <a:lnTo>
                  <a:pt x="390" y="80"/>
                </a:lnTo>
                <a:cubicBezTo>
                  <a:pt x="265" y="80"/>
                  <a:pt x="265" y="204"/>
                  <a:pt x="265" y="204"/>
                </a:cubicBezTo>
                <a:cubicBezTo>
                  <a:pt x="265" y="204"/>
                  <a:pt x="265" y="328"/>
                  <a:pt x="390" y="328"/>
                </a:cubicBezTo>
                <a:cubicBezTo>
                  <a:pt x="390" y="328"/>
                  <a:pt x="496" y="337"/>
                  <a:pt x="496" y="240"/>
                </a:cubicBezTo>
                <a:cubicBezTo>
                  <a:pt x="443" y="240"/>
                  <a:pt x="443" y="240"/>
                  <a:pt x="443" y="240"/>
                </a:cubicBezTo>
                <a:cubicBezTo>
                  <a:pt x="443" y="240"/>
                  <a:pt x="443" y="275"/>
                  <a:pt x="390" y="275"/>
                </a:cubicBezTo>
                <a:cubicBezTo>
                  <a:pt x="390" y="275"/>
                  <a:pt x="337" y="284"/>
                  <a:pt x="337" y="22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22"/>
                  <a:pt x="513" y="80"/>
                  <a:pt x="390" y="80"/>
                </a:cubicBezTo>
                <a:close/>
                <a:moveTo>
                  <a:pt x="434" y="178"/>
                </a:moveTo>
                <a:lnTo>
                  <a:pt x="434" y="178"/>
                </a:lnTo>
                <a:cubicBezTo>
                  <a:pt x="337" y="178"/>
                  <a:pt x="337" y="178"/>
                  <a:pt x="337" y="178"/>
                </a:cubicBezTo>
                <a:cubicBezTo>
                  <a:pt x="337" y="178"/>
                  <a:pt x="345" y="125"/>
                  <a:pt x="390" y="125"/>
                </a:cubicBezTo>
                <a:cubicBezTo>
                  <a:pt x="434" y="125"/>
                  <a:pt x="434" y="178"/>
                  <a:pt x="434" y="178"/>
                </a:cubicBezTo>
                <a:close/>
                <a:moveTo>
                  <a:pt x="452" y="18"/>
                </a:moveTo>
                <a:lnTo>
                  <a:pt x="452" y="18"/>
                </a:lnTo>
                <a:cubicBezTo>
                  <a:pt x="319" y="18"/>
                  <a:pt x="319" y="18"/>
                  <a:pt x="319" y="18"/>
                </a:cubicBezTo>
                <a:cubicBezTo>
                  <a:pt x="319" y="62"/>
                  <a:pt x="319" y="62"/>
                  <a:pt x="319" y="62"/>
                </a:cubicBezTo>
                <a:cubicBezTo>
                  <a:pt x="452" y="62"/>
                  <a:pt x="452" y="62"/>
                  <a:pt x="452" y="62"/>
                </a:cubicBezTo>
                <a:lnTo>
                  <a:pt x="452" y="18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Freeform 75"/>
          <p:cNvSpPr>
            <a:spLocks noChangeArrowheads="1"/>
          </p:cNvSpPr>
          <p:nvPr userDrawn="1"/>
        </p:nvSpPr>
        <p:spPr bwMode="auto">
          <a:xfrm>
            <a:off x="544759" y="6364814"/>
            <a:ext cx="101802" cy="189061"/>
          </a:xfrm>
          <a:custGeom>
            <a:avLst/>
            <a:gdLst>
              <a:gd name="T0" fmla="*/ 132814 w 249"/>
              <a:gd name="T1" fmla="*/ 43735 h 453"/>
              <a:gd name="T2" fmla="*/ 132814 w 249"/>
              <a:gd name="T3" fmla="*/ 43735 h 453"/>
              <a:gd name="T4" fmla="*/ 94791 w 249"/>
              <a:gd name="T5" fmla="*/ 43735 h 453"/>
              <a:gd name="T6" fmla="*/ 85687 w 249"/>
              <a:gd name="T7" fmla="*/ 58496 h 453"/>
              <a:gd name="T8" fmla="*/ 85687 w 249"/>
              <a:gd name="T9" fmla="*/ 87470 h 453"/>
              <a:gd name="T10" fmla="*/ 132814 w 249"/>
              <a:gd name="T11" fmla="*/ 87470 h 453"/>
              <a:gd name="T12" fmla="*/ 132814 w 249"/>
              <a:gd name="T13" fmla="*/ 126285 h 453"/>
              <a:gd name="T14" fmla="*/ 85687 w 249"/>
              <a:gd name="T15" fmla="*/ 126285 h 453"/>
              <a:gd name="T16" fmla="*/ 85687 w 249"/>
              <a:gd name="T17" fmla="*/ 247103 h 453"/>
              <a:gd name="T18" fmla="*/ 42308 w 249"/>
              <a:gd name="T19" fmla="*/ 247103 h 453"/>
              <a:gd name="T20" fmla="*/ 42308 w 249"/>
              <a:gd name="T21" fmla="*/ 126285 h 453"/>
              <a:gd name="T22" fmla="*/ 0 w 249"/>
              <a:gd name="T23" fmla="*/ 126285 h 453"/>
              <a:gd name="T24" fmla="*/ 0 w 249"/>
              <a:gd name="T25" fmla="*/ 87470 h 453"/>
              <a:gd name="T26" fmla="*/ 42308 w 249"/>
              <a:gd name="T27" fmla="*/ 87470 h 453"/>
              <a:gd name="T28" fmla="*/ 42308 w 249"/>
              <a:gd name="T29" fmla="*/ 63416 h 453"/>
              <a:gd name="T30" fmla="*/ 94791 w 249"/>
              <a:gd name="T31" fmla="*/ 0 h 453"/>
              <a:gd name="T32" fmla="*/ 132814 w 249"/>
              <a:gd name="T33" fmla="*/ 0 h 453"/>
              <a:gd name="T34" fmla="*/ 132814 w 249"/>
              <a:gd name="T35" fmla="*/ 43735 h 45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Freeform 85"/>
          <p:cNvSpPr>
            <a:spLocks noChangeArrowheads="1"/>
          </p:cNvSpPr>
          <p:nvPr userDrawn="1"/>
        </p:nvSpPr>
        <p:spPr bwMode="auto">
          <a:xfrm>
            <a:off x="918089" y="6382387"/>
            <a:ext cx="191485" cy="153915"/>
          </a:xfrm>
          <a:custGeom>
            <a:avLst/>
            <a:gdLst>
              <a:gd name="T0" fmla="*/ 250282 w 462"/>
              <a:gd name="T1" fmla="*/ 24258 h 374"/>
              <a:gd name="T2" fmla="*/ 250282 w 462"/>
              <a:gd name="T3" fmla="*/ 24258 h 374"/>
              <a:gd name="T4" fmla="*/ 221508 w 462"/>
              <a:gd name="T5" fmla="*/ 33962 h 374"/>
              <a:gd name="T6" fmla="*/ 240510 w 462"/>
              <a:gd name="T7" fmla="*/ 5391 h 374"/>
              <a:gd name="T8" fmla="*/ 211192 w 462"/>
              <a:gd name="T9" fmla="*/ 19407 h 374"/>
              <a:gd name="T10" fmla="*/ 173189 w 462"/>
              <a:gd name="T11" fmla="*/ 0 h 374"/>
              <a:gd name="T12" fmla="*/ 119983 w 462"/>
              <a:gd name="T13" fmla="*/ 52829 h 374"/>
              <a:gd name="T14" fmla="*/ 124870 w 462"/>
              <a:gd name="T15" fmla="*/ 62532 h 374"/>
              <a:gd name="T16" fmla="*/ 19002 w 462"/>
              <a:gd name="T17" fmla="*/ 10242 h 374"/>
              <a:gd name="T18" fmla="*/ 9229 w 462"/>
              <a:gd name="T19" fmla="*/ 38813 h 374"/>
              <a:gd name="T20" fmla="*/ 33118 w 462"/>
              <a:gd name="T21" fmla="*/ 81400 h 374"/>
              <a:gd name="T22" fmla="*/ 9229 w 462"/>
              <a:gd name="T23" fmla="*/ 72236 h 374"/>
              <a:gd name="T24" fmla="*/ 9229 w 462"/>
              <a:gd name="T25" fmla="*/ 72236 h 374"/>
              <a:gd name="T26" fmla="*/ 53205 w 462"/>
              <a:gd name="T27" fmla="*/ 124526 h 374"/>
              <a:gd name="T28" fmla="*/ 38004 w 462"/>
              <a:gd name="T29" fmla="*/ 124526 h 374"/>
              <a:gd name="T30" fmla="*/ 28774 w 462"/>
              <a:gd name="T31" fmla="*/ 124526 h 374"/>
              <a:gd name="T32" fmla="*/ 77093 w 462"/>
              <a:gd name="T33" fmla="*/ 158487 h 374"/>
              <a:gd name="T34" fmla="*/ 14116 w 462"/>
              <a:gd name="T35" fmla="*/ 182206 h 374"/>
              <a:gd name="T36" fmla="*/ 0 w 462"/>
              <a:gd name="T37" fmla="*/ 182206 h 374"/>
              <a:gd name="T38" fmla="*/ 77093 w 462"/>
              <a:gd name="T39" fmla="*/ 201074 h 374"/>
              <a:gd name="T40" fmla="*/ 221508 w 462"/>
              <a:gd name="T41" fmla="*/ 57681 h 374"/>
              <a:gd name="T42" fmla="*/ 221508 w 462"/>
              <a:gd name="T43" fmla="*/ 52829 h 374"/>
              <a:gd name="T44" fmla="*/ 250282 w 462"/>
              <a:gd name="T45" fmla="*/ 24258 h 37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5"/>
          <p:cNvSpPr>
            <a:spLocks noChangeArrowheads="1"/>
          </p:cNvSpPr>
          <p:nvPr userDrawn="1"/>
        </p:nvSpPr>
        <p:spPr bwMode="auto">
          <a:xfrm>
            <a:off x="11553010" y="6364814"/>
            <a:ext cx="109234" cy="189060"/>
          </a:xfrm>
          <a:custGeom>
            <a:avLst/>
            <a:gdLst>
              <a:gd name="T0" fmla="*/ 917464 w 228"/>
              <a:gd name="T1" fmla="*/ 6378503 h 396"/>
              <a:gd name="T2" fmla="*/ 917464 w 228"/>
              <a:gd name="T3" fmla="*/ 6378503 h 396"/>
              <a:gd name="T4" fmla="*/ 20449952 w 228"/>
              <a:gd name="T5" fmla="*/ 25644259 h 396"/>
              <a:gd name="T6" fmla="*/ 917464 w 228"/>
              <a:gd name="T7" fmla="*/ 45951270 h 396"/>
              <a:gd name="T8" fmla="*/ 917464 w 228"/>
              <a:gd name="T9" fmla="*/ 45951270 h 396"/>
              <a:gd name="T10" fmla="*/ 0 w 228"/>
              <a:gd name="T11" fmla="*/ 47773648 h 396"/>
              <a:gd name="T12" fmla="*/ 3801645 w 228"/>
              <a:gd name="T13" fmla="*/ 51418403 h 396"/>
              <a:gd name="T14" fmla="*/ 6554398 w 228"/>
              <a:gd name="T15" fmla="*/ 50507395 h 396"/>
              <a:gd name="T16" fmla="*/ 6554398 w 228"/>
              <a:gd name="T17" fmla="*/ 50507395 h 396"/>
              <a:gd name="T18" fmla="*/ 28839639 w 228"/>
              <a:gd name="T19" fmla="*/ 28507892 h 396"/>
              <a:gd name="T20" fmla="*/ 28839639 w 228"/>
              <a:gd name="T21" fmla="*/ 28507892 h 396"/>
              <a:gd name="T22" fmla="*/ 29757103 w 228"/>
              <a:gd name="T23" fmla="*/ 25644259 h 396"/>
              <a:gd name="T24" fmla="*/ 29757103 w 228"/>
              <a:gd name="T25" fmla="*/ 25644259 h 396"/>
              <a:gd name="T26" fmla="*/ 29757103 w 228"/>
              <a:gd name="T27" fmla="*/ 25644259 h 396"/>
              <a:gd name="T28" fmla="*/ 28839639 w 228"/>
              <a:gd name="T29" fmla="*/ 22910511 h 396"/>
              <a:gd name="T30" fmla="*/ 28839639 w 228"/>
              <a:gd name="T31" fmla="*/ 22910511 h 396"/>
              <a:gd name="T32" fmla="*/ 6554398 w 228"/>
              <a:gd name="T33" fmla="*/ 911369 h 396"/>
              <a:gd name="T34" fmla="*/ 6554398 w 228"/>
              <a:gd name="T35" fmla="*/ 911369 h 396"/>
              <a:gd name="T36" fmla="*/ 3801645 w 228"/>
              <a:gd name="T37" fmla="*/ 0 h 396"/>
              <a:gd name="T38" fmla="*/ 0 w 228"/>
              <a:gd name="T39" fmla="*/ 3644756 h 396"/>
              <a:gd name="T40" fmla="*/ 917464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7" y="49"/>
                </a:moveTo>
                <a:lnTo>
                  <a:pt x="7" y="49"/>
                </a:lnTo>
                <a:cubicBezTo>
                  <a:pt x="156" y="197"/>
                  <a:pt x="156" y="197"/>
                  <a:pt x="156" y="197"/>
                </a:cubicBezTo>
                <a:cubicBezTo>
                  <a:pt x="7" y="353"/>
                  <a:pt x="7" y="353"/>
                  <a:pt x="7" y="353"/>
                </a:cubicBezTo>
                <a:cubicBezTo>
                  <a:pt x="0" y="353"/>
                  <a:pt x="0" y="360"/>
                  <a:pt x="0" y="367"/>
                </a:cubicBezTo>
                <a:cubicBezTo>
                  <a:pt x="0" y="388"/>
                  <a:pt x="15" y="395"/>
                  <a:pt x="29" y="395"/>
                </a:cubicBezTo>
                <a:cubicBezTo>
                  <a:pt x="36" y="395"/>
                  <a:pt x="43" y="395"/>
                  <a:pt x="50" y="388"/>
                </a:cubicBezTo>
                <a:cubicBezTo>
                  <a:pt x="220" y="219"/>
                  <a:pt x="220" y="219"/>
                  <a:pt x="220" y="219"/>
                </a:cubicBezTo>
                <a:cubicBezTo>
                  <a:pt x="227" y="212"/>
                  <a:pt x="227" y="205"/>
                  <a:pt x="227" y="197"/>
                </a:cubicBezTo>
                <a:cubicBezTo>
                  <a:pt x="227" y="190"/>
                  <a:pt x="227" y="183"/>
                  <a:pt x="220" y="176"/>
                </a:cubicBezTo>
                <a:cubicBezTo>
                  <a:pt x="50" y="7"/>
                  <a:pt x="50" y="7"/>
                  <a:pt x="50" y="7"/>
                </a:cubicBezTo>
                <a:cubicBezTo>
                  <a:pt x="43" y="7"/>
                  <a:pt x="36" y="0"/>
                  <a:pt x="29" y="0"/>
                </a:cubicBezTo>
                <a:cubicBezTo>
                  <a:pt x="15" y="0"/>
                  <a:pt x="0" y="14"/>
                  <a:pt x="0" y="28"/>
                </a:cubicBezTo>
                <a:cubicBezTo>
                  <a:pt x="0" y="42"/>
                  <a:pt x="7" y="49"/>
                  <a:pt x="7" y="49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Freeform 6"/>
          <p:cNvSpPr>
            <a:spLocks noChangeArrowheads="1"/>
          </p:cNvSpPr>
          <p:nvPr userDrawn="1"/>
        </p:nvSpPr>
        <p:spPr bwMode="auto">
          <a:xfrm>
            <a:off x="10699736" y="6364814"/>
            <a:ext cx="109234" cy="189060"/>
          </a:xfrm>
          <a:custGeom>
            <a:avLst/>
            <a:gdLst>
              <a:gd name="T0" fmla="*/ 27790747 w 228"/>
              <a:gd name="T1" fmla="*/ 6378503 h 396"/>
              <a:gd name="T2" fmla="*/ 27790747 w 228"/>
              <a:gd name="T3" fmla="*/ 6378503 h 396"/>
              <a:gd name="T4" fmla="*/ 8389687 w 228"/>
              <a:gd name="T5" fmla="*/ 25644259 h 396"/>
              <a:gd name="T6" fmla="*/ 28839639 w 228"/>
              <a:gd name="T7" fmla="*/ 45951270 h 396"/>
              <a:gd name="T8" fmla="*/ 28839639 w 228"/>
              <a:gd name="T9" fmla="*/ 45951270 h 396"/>
              <a:gd name="T10" fmla="*/ 29757103 w 228"/>
              <a:gd name="T11" fmla="*/ 47773648 h 396"/>
              <a:gd name="T12" fmla="*/ 25955458 w 228"/>
              <a:gd name="T13" fmla="*/ 51418403 h 396"/>
              <a:gd name="T14" fmla="*/ 23202705 w 228"/>
              <a:gd name="T15" fmla="*/ 50507395 h 396"/>
              <a:gd name="T16" fmla="*/ 23202705 w 228"/>
              <a:gd name="T17" fmla="*/ 50507395 h 396"/>
              <a:gd name="T18" fmla="*/ 917464 w 228"/>
              <a:gd name="T19" fmla="*/ 28507892 h 396"/>
              <a:gd name="T20" fmla="*/ 917464 w 228"/>
              <a:gd name="T21" fmla="*/ 28507892 h 396"/>
              <a:gd name="T22" fmla="*/ 0 w 228"/>
              <a:gd name="T23" fmla="*/ 25644259 h 396"/>
              <a:gd name="T24" fmla="*/ 0 w 228"/>
              <a:gd name="T25" fmla="*/ 25644259 h 396"/>
              <a:gd name="T26" fmla="*/ 0 w 228"/>
              <a:gd name="T27" fmla="*/ 25644259 h 396"/>
              <a:gd name="T28" fmla="*/ 917464 w 228"/>
              <a:gd name="T29" fmla="*/ 22910511 h 396"/>
              <a:gd name="T30" fmla="*/ 917464 w 228"/>
              <a:gd name="T31" fmla="*/ 22910511 h 396"/>
              <a:gd name="T32" fmla="*/ 23202705 w 228"/>
              <a:gd name="T33" fmla="*/ 911369 h 396"/>
              <a:gd name="T34" fmla="*/ 23202705 w 228"/>
              <a:gd name="T35" fmla="*/ 911369 h 396"/>
              <a:gd name="T36" fmla="*/ 25955458 w 228"/>
              <a:gd name="T37" fmla="*/ 0 h 396"/>
              <a:gd name="T38" fmla="*/ 29757103 w 228"/>
              <a:gd name="T39" fmla="*/ 3644756 h 396"/>
              <a:gd name="T40" fmla="*/ 27790747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212" y="49"/>
                </a:moveTo>
                <a:lnTo>
                  <a:pt x="212" y="49"/>
                </a:lnTo>
                <a:cubicBezTo>
                  <a:pt x="64" y="197"/>
                  <a:pt x="64" y="197"/>
                  <a:pt x="64" y="197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20" y="353"/>
                  <a:pt x="227" y="360"/>
                  <a:pt x="227" y="367"/>
                </a:cubicBezTo>
                <a:cubicBezTo>
                  <a:pt x="227" y="388"/>
                  <a:pt x="212" y="395"/>
                  <a:pt x="198" y="395"/>
                </a:cubicBezTo>
                <a:cubicBezTo>
                  <a:pt x="191" y="395"/>
                  <a:pt x="184" y="395"/>
                  <a:pt x="177" y="388"/>
                </a:cubicBezTo>
                <a:cubicBezTo>
                  <a:pt x="7" y="219"/>
                  <a:pt x="7" y="219"/>
                  <a:pt x="7" y="219"/>
                </a:cubicBezTo>
                <a:cubicBezTo>
                  <a:pt x="0" y="212"/>
                  <a:pt x="0" y="205"/>
                  <a:pt x="0" y="197"/>
                </a:cubicBezTo>
                <a:cubicBezTo>
                  <a:pt x="0" y="190"/>
                  <a:pt x="0" y="183"/>
                  <a:pt x="7" y="176"/>
                </a:cubicBezTo>
                <a:cubicBezTo>
                  <a:pt x="177" y="7"/>
                  <a:pt x="177" y="7"/>
                  <a:pt x="177" y="7"/>
                </a:cubicBezTo>
                <a:cubicBezTo>
                  <a:pt x="184" y="7"/>
                  <a:pt x="191" y="0"/>
                  <a:pt x="198" y="0"/>
                </a:cubicBezTo>
                <a:cubicBezTo>
                  <a:pt x="212" y="0"/>
                  <a:pt x="227" y="14"/>
                  <a:pt x="227" y="28"/>
                </a:cubicBezTo>
                <a:cubicBezTo>
                  <a:pt x="227" y="42"/>
                  <a:pt x="220" y="49"/>
                  <a:pt x="212" y="49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613949" y="6290067"/>
            <a:ext cx="126028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graphicbulb</a:t>
            </a:r>
            <a:endParaRPr lang="en-US" sz="1600" b="1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0978969" y="6305455"/>
            <a:ext cx="39466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81C2E83D-8F1C-442A-8D4F-36091D651AC6}" type="slidenum">
              <a:rPr lang="en-US" sz="1400" b="1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pPr algn="ctr"/>
              <a:t>‹#›</a:t>
            </a:fld>
            <a:endParaRPr lang="en-US" sz="1400" b="1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2" name="Freeform 21"/>
          <p:cNvSpPr>
            <a:spLocks noGrp="1"/>
          </p:cNvSpPr>
          <p:nvPr>
            <p:ph type="pic" sz="quarter" idx="11" hasCustomPrompt="1"/>
          </p:nvPr>
        </p:nvSpPr>
        <p:spPr>
          <a:xfrm>
            <a:off x="3659124" y="1743456"/>
            <a:ext cx="2020824" cy="2020824"/>
          </a:xfrm>
          <a:custGeom>
            <a:avLst/>
            <a:gdLst>
              <a:gd name="connsiteX0" fmla="*/ 1008888 w 2020824"/>
              <a:gd name="connsiteY0" fmla="*/ 0 h 2020824"/>
              <a:gd name="connsiteX1" fmla="*/ 2020824 w 2020824"/>
              <a:gd name="connsiteY1" fmla="*/ 1011936 h 2020824"/>
              <a:gd name="connsiteX2" fmla="*/ 1112353 w 2020824"/>
              <a:gd name="connsiteY2" fmla="*/ 2018648 h 2020824"/>
              <a:gd name="connsiteX3" fmla="*/ 1069250 w 2020824"/>
              <a:gd name="connsiteY3" fmla="*/ 2020824 h 2020824"/>
              <a:gd name="connsiteX4" fmla="*/ 948526 w 2020824"/>
              <a:gd name="connsiteY4" fmla="*/ 2020824 h 2020824"/>
              <a:gd name="connsiteX5" fmla="*/ 905423 w 2020824"/>
              <a:gd name="connsiteY5" fmla="*/ 2018648 h 2020824"/>
              <a:gd name="connsiteX6" fmla="*/ 2177 w 2020824"/>
              <a:gd name="connsiteY6" fmla="*/ 1115401 h 2020824"/>
              <a:gd name="connsiteX7" fmla="*/ 0 w 2020824"/>
              <a:gd name="connsiteY7" fmla="*/ 1072297 h 2020824"/>
              <a:gd name="connsiteX8" fmla="*/ 0 w 2020824"/>
              <a:gd name="connsiteY8" fmla="*/ 951575 h 2020824"/>
              <a:gd name="connsiteX9" fmla="*/ 2177 w 2020824"/>
              <a:gd name="connsiteY9" fmla="*/ 908472 h 2020824"/>
              <a:gd name="connsiteX10" fmla="*/ 1008888 w 2020824"/>
              <a:gd name="connsiteY10" fmla="*/ 0 h 202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0824" h="2020824">
                <a:moveTo>
                  <a:pt x="1008888" y="0"/>
                </a:moveTo>
                <a:cubicBezTo>
                  <a:pt x="1567765" y="0"/>
                  <a:pt x="2020824" y="453059"/>
                  <a:pt x="2020824" y="1011936"/>
                </a:cubicBezTo>
                <a:cubicBezTo>
                  <a:pt x="2020824" y="1535883"/>
                  <a:pt x="1622628" y="1966826"/>
                  <a:pt x="1112353" y="2018648"/>
                </a:cubicBezTo>
                <a:lnTo>
                  <a:pt x="1069250" y="2020824"/>
                </a:lnTo>
                <a:lnTo>
                  <a:pt x="948526" y="2020824"/>
                </a:lnTo>
                <a:lnTo>
                  <a:pt x="905423" y="2018648"/>
                </a:lnTo>
                <a:cubicBezTo>
                  <a:pt x="429167" y="1970281"/>
                  <a:pt x="50543" y="1591657"/>
                  <a:pt x="2177" y="1115401"/>
                </a:cubicBezTo>
                <a:lnTo>
                  <a:pt x="0" y="1072297"/>
                </a:lnTo>
                <a:lnTo>
                  <a:pt x="0" y="951575"/>
                </a:lnTo>
                <a:lnTo>
                  <a:pt x="2177" y="908472"/>
                </a:lnTo>
                <a:cubicBezTo>
                  <a:pt x="53998" y="398197"/>
                  <a:pt x="484941" y="0"/>
                  <a:pt x="10088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23" name="Freeform 22"/>
          <p:cNvSpPr>
            <a:spLocks noGrp="1"/>
          </p:cNvSpPr>
          <p:nvPr>
            <p:ph type="pic" sz="quarter" idx="12" hasCustomPrompt="1"/>
          </p:nvPr>
        </p:nvSpPr>
        <p:spPr>
          <a:xfrm>
            <a:off x="6477000" y="1743456"/>
            <a:ext cx="2020824" cy="2020824"/>
          </a:xfrm>
          <a:custGeom>
            <a:avLst/>
            <a:gdLst>
              <a:gd name="connsiteX0" fmla="*/ 1008888 w 2020824"/>
              <a:gd name="connsiteY0" fmla="*/ 0 h 2020824"/>
              <a:gd name="connsiteX1" fmla="*/ 2020824 w 2020824"/>
              <a:gd name="connsiteY1" fmla="*/ 1011936 h 2020824"/>
              <a:gd name="connsiteX2" fmla="*/ 1112353 w 2020824"/>
              <a:gd name="connsiteY2" fmla="*/ 2018648 h 2020824"/>
              <a:gd name="connsiteX3" fmla="*/ 1069250 w 2020824"/>
              <a:gd name="connsiteY3" fmla="*/ 2020824 h 2020824"/>
              <a:gd name="connsiteX4" fmla="*/ 948526 w 2020824"/>
              <a:gd name="connsiteY4" fmla="*/ 2020824 h 2020824"/>
              <a:gd name="connsiteX5" fmla="*/ 905423 w 2020824"/>
              <a:gd name="connsiteY5" fmla="*/ 2018648 h 2020824"/>
              <a:gd name="connsiteX6" fmla="*/ 2177 w 2020824"/>
              <a:gd name="connsiteY6" fmla="*/ 1115401 h 2020824"/>
              <a:gd name="connsiteX7" fmla="*/ 0 w 2020824"/>
              <a:gd name="connsiteY7" fmla="*/ 1072297 h 2020824"/>
              <a:gd name="connsiteX8" fmla="*/ 0 w 2020824"/>
              <a:gd name="connsiteY8" fmla="*/ 951575 h 2020824"/>
              <a:gd name="connsiteX9" fmla="*/ 2177 w 2020824"/>
              <a:gd name="connsiteY9" fmla="*/ 908472 h 2020824"/>
              <a:gd name="connsiteX10" fmla="*/ 1008888 w 2020824"/>
              <a:gd name="connsiteY10" fmla="*/ 0 h 202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0824" h="2020824">
                <a:moveTo>
                  <a:pt x="1008888" y="0"/>
                </a:moveTo>
                <a:cubicBezTo>
                  <a:pt x="1567765" y="0"/>
                  <a:pt x="2020824" y="453059"/>
                  <a:pt x="2020824" y="1011936"/>
                </a:cubicBezTo>
                <a:cubicBezTo>
                  <a:pt x="2020824" y="1535883"/>
                  <a:pt x="1622628" y="1966826"/>
                  <a:pt x="1112353" y="2018648"/>
                </a:cubicBezTo>
                <a:lnTo>
                  <a:pt x="1069250" y="2020824"/>
                </a:lnTo>
                <a:lnTo>
                  <a:pt x="948526" y="2020824"/>
                </a:lnTo>
                <a:lnTo>
                  <a:pt x="905423" y="2018648"/>
                </a:lnTo>
                <a:cubicBezTo>
                  <a:pt x="429167" y="1970281"/>
                  <a:pt x="50543" y="1591657"/>
                  <a:pt x="2177" y="1115401"/>
                </a:cubicBezTo>
                <a:lnTo>
                  <a:pt x="0" y="1072297"/>
                </a:lnTo>
                <a:lnTo>
                  <a:pt x="0" y="951575"/>
                </a:lnTo>
                <a:lnTo>
                  <a:pt x="2177" y="908472"/>
                </a:lnTo>
                <a:cubicBezTo>
                  <a:pt x="53998" y="398197"/>
                  <a:pt x="484941" y="0"/>
                  <a:pt x="10088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24" name="Freeform 23"/>
          <p:cNvSpPr>
            <a:spLocks noGrp="1"/>
          </p:cNvSpPr>
          <p:nvPr>
            <p:ph type="pic" sz="quarter" idx="13" hasCustomPrompt="1"/>
          </p:nvPr>
        </p:nvSpPr>
        <p:spPr>
          <a:xfrm>
            <a:off x="9294876" y="1743456"/>
            <a:ext cx="2020824" cy="2020824"/>
          </a:xfrm>
          <a:custGeom>
            <a:avLst/>
            <a:gdLst>
              <a:gd name="connsiteX0" fmla="*/ 1008888 w 2020824"/>
              <a:gd name="connsiteY0" fmla="*/ 0 h 2020824"/>
              <a:gd name="connsiteX1" fmla="*/ 2020824 w 2020824"/>
              <a:gd name="connsiteY1" fmla="*/ 1011936 h 2020824"/>
              <a:gd name="connsiteX2" fmla="*/ 1112353 w 2020824"/>
              <a:gd name="connsiteY2" fmla="*/ 2018648 h 2020824"/>
              <a:gd name="connsiteX3" fmla="*/ 1069250 w 2020824"/>
              <a:gd name="connsiteY3" fmla="*/ 2020824 h 2020824"/>
              <a:gd name="connsiteX4" fmla="*/ 948526 w 2020824"/>
              <a:gd name="connsiteY4" fmla="*/ 2020824 h 2020824"/>
              <a:gd name="connsiteX5" fmla="*/ 905423 w 2020824"/>
              <a:gd name="connsiteY5" fmla="*/ 2018648 h 2020824"/>
              <a:gd name="connsiteX6" fmla="*/ 2177 w 2020824"/>
              <a:gd name="connsiteY6" fmla="*/ 1115401 h 2020824"/>
              <a:gd name="connsiteX7" fmla="*/ 0 w 2020824"/>
              <a:gd name="connsiteY7" fmla="*/ 1072297 h 2020824"/>
              <a:gd name="connsiteX8" fmla="*/ 0 w 2020824"/>
              <a:gd name="connsiteY8" fmla="*/ 951575 h 2020824"/>
              <a:gd name="connsiteX9" fmla="*/ 2177 w 2020824"/>
              <a:gd name="connsiteY9" fmla="*/ 908472 h 2020824"/>
              <a:gd name="connsiteX10" fmla="*/ 1008888 w 2020824"/>
              <a:gd name="connsiteY10" fmla="*/ 0 h 202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0824" h="2020824">
                <a:moveTo>
                  <a:pt x="1008888" y="0"/>
                </a:moveTo>
                <a:cubicBezTo>
                  <a:pt x="1567765" y="0"/>
                  <a:pt x="2020824" y="453059"/>
                  <a:pt x="2020824" y="1011936"/>
                </a:cubicBezTo>
                <a:cubicBezTo>
                  <a:pt x="2020824" y="1535883"/>
                  <a:pt x="1622628" y="1966826"/>
                  <a:pt x="1112353" y="2018648"/>
                </a:cubicBezTo>
                <a:lnTo>
                  <a:pt x="1069250" y="2020824"/>
                </a:lnTo>
                <a:lnTo>
                  <a:pt x="948526" y="2020824"/>
                </a:lnTo>
                <a:lnTo>
                  <a:pt x="905423" y="2018648"/>
                </a:lnTo>
                <a:cubicBezTo>
                  <a:pt x="429167" y="1970281"/>
                  <a:pt x="50543" y="1591657"/>
                  <a:pt x="2177" y="1115401"/>
                </a:cubicBezTo>
                <a:lnTo>
                  <a:pt x="0" y="1072297"/>
                </a:lnTo>
                <a:lnTo>
                  <a:pt x="0" y="951575"/>
                </a:lnTo>
                <a:lnTo>
                  <a:pt x="2177" y="908472"/>
                </a:lnTo>
                <a:cubicBezTo>
                  <a:pt x="53998" y="398197"/>
                  <a:pt x="484941" y="0"/>
                  <a:pt x="10088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14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5CDED-7CCF-41E9-8B16-D225075A8DE2}" type="datetimeFigureOut">
              <a:rPr lang="ko-KR" altLang="en-US" smtClean="0"/>
              <a:pPr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F622C-60F3-44CA-8863-658460B982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7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299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78492" y="2832472"/>
            <a:ext cx="3988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PLUS_ONE</a:t>
            </a:r>
            <a:endParaRPr lang="en-US" sz="60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954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7369" y="277792"/>
            <a:ext cx="22172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rgbClr val="1EB9D7"/>
                </a:solidFill>
                <a:latin typeface="나눔고딕" pitchFamily="50" charset="-127"/>
                <a:ea typeface="나눔고딕" pitchFamily="50" charset="-127"/>
              </a:rPr>
              <a:t>역할 분담</a:t>
            </a:r>
            <a:endParaRPr lang="en-US" sz="4000" b="1" dirty="0">
              <a:solidFill>
                <a:srgbClr val="1EB9D7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98645" y="3599514"/>
            <a:ext cx="1199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권민후</a:t>
            </a:r>
            <a:endParaRPr lang="en-US" sz="2800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28784" y="4080789"/>
            <a:ext cx="2339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로그인 및 편의 시설 관리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96317" y="3599514"/>
            <a:ext cx="1199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송영현</a:t>
            </a:r>
            <a:endParaRPr lang="en-US" sz="2800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72699" y="4080789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아파트 인력 관리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Rectangle 22"/>
          <p:cNvSpPr/>
          <p:nvPr/>
        </p:nvSpPr>
        <p:spPr>
          <a:xfrm flipH="1">
            <a:off x="1004707" y="4458210"/>
            <a:ext cx="2787244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회원가입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로그인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로그아웃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헬스장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독서실 등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편의 시설 예약 및 이용 이력 관리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Rectangle 26"/>
          <p:cNvSpPr/>
          <p:nvPr/>
        </p:nvSpPr>
        <p:spPr>
          <a:xfrm flipH="1">
            <a:off x="4702378" y="4458210"/>
            <a:ext cx="2787244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계약업체 및 근무자 정보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인력 관련 문의 및 답변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문의 처리 현황 관리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Rectangle 29"/>
          <p:cNvSpPr/>
          <p:nvPr/>
        </p:nvSpPr>
        <p:spPr>
          <a:xfrm flipH="1">
            <a:off x="8400049" y="4458210"/>
            <a:ext cx="2787244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커뮤니티 게시판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공지사항 및 이벤트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광고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실시간 채팅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193987" y="3599514"/>
            <a:ext cx="1199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김인구</a:t>
            </a:r>
            <a:endParaRPr lang="en-US" sz="2800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999223" y="4080789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입주자 커뮤니티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4" name="Straight Connector 33"/>
          <p:cNvCxnSpPr>
            <a:stCxn id="20" idx="6"/>
            <a:endCxn id="21" idx="2"/>
          </p:cNvCxnSpPr>
          <p:nvPr/>
        </p:nvCxnSpPr>
        <p:spPr>
          <a:xfrm>
            <a:off x="2907444" y="2853559"/>
            <a:ext cx="2679444" cy="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" idx="6"/>
            <a:endCxn id="22" idx="2"/>
          </p:cNvCxnSpPr>
          <p:nvPr/>
        </p:nvCxnSpPr>
        <p:spPr>
          <a:xfrm>
            <a:off x="6605116" y="2853559"/>
            <a:ext cx="2679442" cy="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2" idx="6"/>
          </p:cNvCxnSpPr>
          <p:nvPr/>
        </p:nvCxnSpPr>
        <p:spPr>
          <a:xfrm>
            <a:off x="10302786" y="2853559"/>
            <a:ext cx="1889214" cy="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5586888" y="2344446"/>
            <a:ext cx="1018228" cy="1018226"/>
            <a:chOff x="5586888" y="2344446"/>
            <a:chExt cx="1018228" cy="1018226"/>
          </a:xfrm>
        </p:grpSpPr>
        <p:sp>
          <p:nvSpPr>
            <p:cNvPr id="21" name="Oval 20"/>
            <p:cNvSpPr/>
            <p:nvPr/>
          </p:nvSpPr>
          <p:spPr>
            <a:xfrm>
              <a:off x="5586888" y="2344446"/>
              <a:ext cx="1018228" cy="101822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5921774" y="2620990"/>
              <a:ext cx="348456" cy="465138"/>
              <a:chOff x="2639219" y="3510757"/>
              <a:chExt cx="348456" cy="465138"/>
            </a:xfrm>
            <a:solidFill>
              <a:schemeClr val="bg1"/>
            </a:solidFill>
          </p:grpSpPr>
          <p:sp>
            <p:nvSpPr>
              <p:cNvPr id="49" name="AutoShape 115"/>
              <p:cNvSpPr>
                <a:spLocks/>
              </p:cNvSpPr>
              <p:nvPr/>
            </p:nvSpPr>
            <p:spPr bwMode="auto">
              <a:xfrm>
                <a:off x="2639219" y="3510757"/>
                <a:ext cx="348456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50" name="AutoShape 116"/>
              <p:cNvSpPr>
                <a:spLocks/>
              </p:cNvSpPr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9284558" y="2344446"/>
            <a:ext cx="1018228" cy="1018226"/>
            <a:chOff x="9284558" y="2344446"/>
            <a:chExt cx="1018228" cy="1018226"/>
          </a:xfrm>
        </p:grpSpPr>
        <p:sp>
          <p:nvSpPr>
            <p:cNvPr id="22" name="Oval 21"/>
            <p:cNvSpPr/>
            <p:nvPr/>
          </p:nvSpPr>
          <p:spPr>
            <a:xfrm>
              <a:off x="9284558" y="2344446"/>
              <a:ext cx="1018228" cy="101822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9561500" y="2621387"/>
              <a:ext cx="464344" cy="464344"/>
              <a:chOff x="3498967" y="3049909"/>
              <a:chExt cx="464344" cy="464344"/>
            </a:xfrm>
            <a:solidFill>
              <a:schemeClr val="bg1"/>
            </a:solidFill>
          </p:grpSpPr>
          <p:sp>
            <p:nvSpPr>
              <p:cNvPr id="53" name="AutoShape 126"/>
              <p:cNvSpPr>
                <a:spLocks/>
              </p:cNvSpPr>
              <p:nvPr/>
            </p:nvSpPr>
            <p:spPr bwMode="auto">
              <a:xfrm>
                <a:off x="3498967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54" name="AutoShape 127"/>
              <p:cNvSpPr>
                <a:spLocks/>
              </p:cNvSpPr>
              <p:nvPr/>
            </p:nvSpPr>
            <p:spPr bwMode="auto">
              <a:xfrm>
                <a:off x="3687085" y="3122140"/>
                <a:ext cx="109538" cy="1087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1889216" y="2344446"/>
            <a:ext cx="1018228" cy="1018226"/>
            <a:chOff x="1889216" y="2344446"/>
            <a:chExt cx="1018228" cy="1018226"/>
          </a:xfrm>
        </p:grpSpPr>
        <p:sp>
          <p:nvSpPr>
            <p:cNvPr id="20" name="Oval 19"/>
            <p:cNvSpPr/>
            <p:nvPr/>
          </p:nvSpPr>
          <p:spPr>
            <a:xfrm>
              <a:off x="1889216" y="2344446"/>
              <a:ext cx="1018228" cy="101822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8" name="AutoShape 130"/>
            <p:cNvSpPr>
              <a:spLocks/>
            </p:cNvSpPr>
            <p:nvPr/>
          </p:nvSpPr>
          <p:spPr bwMode="auto">
            <a:xfrm>
              <a:off x="2166158" y="2621387"/>
              <a:ext cx="464344" cy="464344"/>
            </a:xfrm>
            <a:custGeom>
              <a:avLst/>
              <a:gdLst>
                <a:gd name="T0" fmla="+- 0 10799 113"/>
                <a:gd name="T1" fmla="*/ T0 w 21373"/>
                <a:gd name="T2" fmla="*/ 10800 h 21600"/>
                <a:gd name="T3" fmla="+- 0 10799 113"/>
                <a:gd name="T4" fmla="*/ T3 w 21373"/>
                <a:gd name="T5" fmla="*/ 10800 h 21600"/>
                <a:gd name="T6" fmla="+- 0 10799 113"/>
                <a:gd name="T7" fmla="*/ T6 w 21373"/>
                <a:gd name="T8" fmla="*/ 10800 h 21600"/>
                <a:gd name="T9" fmla="+- 0 10799 113"/>
                <a:gd name="T10" fmla="*/ T9 w 2137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73" h="21600">
                  <a:moveTo>
                    <a:pt x="1336" y="20249"/>
                  </a:moveTo>
                  <a:cubicBezTo>
                    <a:pt x="1428" y="20188"/>
                    <a:pt x="3691" y="18688"/>
                    <a:pt x="7070" y="17950"/>
                  </a:cubicBezTo>
                  <a:lnTo>
                    <a:pt x="8729" y="17587"/>
                  </a:lnTo>
                  <a:cubicBezTo>
                    <a:pt x="9321" y="17980"/>
                    <a:pt x="9972" y="18225"/>
                    <a:pt x="10686" y="18225"/>
                  </a:cubicBezTo>
                  <a:cubicBezTo>
                    <a:pt x="11401" y="18225"/>
                    <a:pt x="12052" y="17980"/>
                    <a:pt x="12644" y="17587"/>
                  </a:cubicBezTo>
                  <a:lnTo>
                    <a:pt x="14303" y="17950"/>
                  </a:lnTo>
                  <a:cubicBezTo>
                    <a:pt x="17656" y="18682"/>
                    <a:pt x="19911" y="20165"/>
                    <a:pt x="20037" y="20249"/>
                  </a:cubicBezTo>
                  <a:cubicBezTo>
                    <a:pt x="20037" y="20249"/>
                    <a:pt x="1336" y="20249"/>
                    <a:pt x="1336" y="20249"/>
                  </a:cubicBezTo>
                  <a:close/>
                  <a:moveTo>
                    <a:pt x="13537" y="15793"/>
                  </a:moveTo>
                  <a:lnTo>
                    <a:pt x="13317" y="16073"/>
                  </a:lnTo>
                  <a:cubicBezTo>
                    <a:pt x="11725" y="17923"/>
                    <a:pt x="9648" y="17923"/>
                    <a:pt x="8056" y="16073"/>
                  </a:cubicBezTo>
                  <a:lnTo>
                    <a:pt x="7836" y="15793"/>
                  </a:lnTo>
                  <a:cubicBezTo>
                    <a:pt x="5977" y="13411"/>
                    <a:pt x="5053" y="10261"/>
                    <a:pt x="5451" y="7255"/>
                  </a:cubicBezTo>
                  <a:cubicBezTo>
                    <a:pt x="5815" y="4367"/>
                    <a:pt x="7453" y="1350"/>
                    <a:pt x="10686" y="1350"/>
                  </a:cubicBezTo>
                  <a:cubicBezTo>
                    <a:pt x="13920" y="1350"/>
                    <a:pt x="15558" y="4367"/>
                    <a:pt x="15922" y="7255"/>
                  </a:cubicBezTo>
                  <a:cubicBezTo>
                    <a:pt x="16318" y="10262"/>
                    <a:pt x="15398" y="13411"/>
                    <a:pt x="13537" y="15793"/>
                  </a:cubicBezTo>
                  <a:moveTo>
                    <a:pt x="20778" y="19126"/>
                  </a:moveTo>
                  <a:cubicBezTo>
                    <a:pt x="20644" y="19037"/>
                    <a:pt x="18209" y="17422"/>
                    <a:pt x="14585" y="16630"/>
                  </a:cubicBezTo>
                  <a:cubicBezTo>
                    <a:pt x="15914" y="14927"/>
                    <a:pt x="16767" y="12639"/>
                    <a:pt x="17130" y="11115"/>
                  </a:cubicBezTo>
                  <a:cubicBezTo>
                    <a:pt x="17633" y="9004"/>
                    <a:pt x="17438" y="4873"/>
                    <a:pt x="15431" y="2299"/>
                  </a:cubicBezTo>
                  <a:cubicBezTo>
                    <a:pt x="14259" y="795"/>
                    <a:pt x="12618" y="0"/>
                    <a:pt x="10686" y="0"/>
                  </a:cubicBezTo>
                  <a:cubicBezTo>
                    <a:pt x="8755" y="0"/>
                    <a:pt x="7114" y="795"/>
                    <a:pt x="5942" y="2299"/>
                  </a:cubicBezTo>
                  <a:cubicBezTo>
                    <a:pt x="3935" y="4873"/>
                    <a:pt x="3740" y="9004"/>
                    <a:pt x="4243" y="11115"/>
                  </a:cubicBezTo>
                  <a:cubicBezTo>
                    <a:pt x="4606" y="12639"/>
                    <a:pt x="5459" y="14927"/>
                    <a:pt x="6788" y="16630"/>
                  </a:cubicBezTo>
                  <a:cubicBezTo>
                    <a:pt x="3164" y="17422"/>
                    <a:pt x="729" y="19037"/>
                    <a:pt x="595" y="19126"/>
                  </a:cubicBezTo>
                  <a:cubicBezTo>
                    <a:pt x="105" y="19457"/>
                    <a:pt x="-113" y="20071"/>
                    <a:pt x="57" y="20640"/>
                  </a:cubicBezTo>
                  <a:cubicBezTo>
                    <a:pt x="228" y="21210"/>
                    <a:pt x="747" y="21599"/>
                    <a:pt x="1336" y="21599"/>
                  </a:cubicBezTo>
                  <a:lnTo>
                    <a:pt x="20037" y="21599"/>
                  </a:lnTo>
                  <a:cubicBezTo>
                    <a:pt x="20626" y="21599"/>
                    <a:pt x="21145" y="21210"/>
                    <a:pt x="21316" y="20640"/>
                  </a:cubicBezTo>
                  <a:cubicBezTo>
                    <a:pt x="21487" y="20071"/>
                    <a:pt x="21268" y="19457"/>
                    <a:pt x="20778" y="1912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  <a:sym typeface="Gill Sans" charset="0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579152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540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/>
      <p:bldP spid="26" grpId="0"/>
      <p:bldP spid="28" grpId="0"/>
      <p:bldP spid="29" grpId="0"/>
      <p:bldP spid="23" grpId="0"/>
      <p:bldP spid="27" grpId="0"/>
      <p:bldP spid="30" grpId="0"/>
      <p:bldP spid="31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6529" y="277792"/>
            <a:ext cx="2258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rgbClr val="1EB9D7"/>
                </a:solidFill>
                <a:latin typeface="나눔고딕" pitchFamily="50" charset="-127"/>
                <a:ea typeface="나눔고딕" pitchFamily="50" charset="-127"/>
              </a:rPr>
              <a:t>역할 분담</a:t>
            </a:r>
            <a:endParaRPr lang="en-US" altLang="ko-KR" sz="4000" b="1" dirty="0" smtClean="0">
              <a:solidFill>
                <a:srgbClr val="1EB9D7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4" name="Straight Connector 33"/>
          <p:cNvCxnSpPr>
            <a:stCxn id="20" idx="6"/>
            <a:endCxn id="21" idx="2"/>
          </p:cNvCxnSpPr>
          <p:nvPr/>
        </p:nvCxnSpPr>
        <p:spPr>
          <a:xfrm>
            <a:off x="2907444" y="2853559"/>
            <a:ext cx="2679444" cy="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" idx="6"/>
            <a:endCxn id="22" idx="2"/>
          </p:cNvCxnSpPr>
          <p:nvPr/>
        </p:nvCxnSpPr>
        <p:spPr>
          <a:xfrm>
            <a:off x="6605116" y="2853559"/>
            <a:ext cx="2679442" cy="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0" idx="2"/>
          </p:cNvCxnSpPr>
          <p:nvPr/>
        </p:nvCxnSpPr>
        <p:spPr>
          <a:xfrm>
            <a:off x="1" y="2853559"/>
            <a:ext cx="1889215" cy="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5586888" y="2344446"/>
            <a:ext cx="1018228" cy="1018226"/>
            <a:chOff x="5586888" y="2344446"/>
            <a:chExt cx="1018228" cy="1018226"/>
          </a:xfrm>
        </p:grpSpPr>
        <p:sp>
          <p:nvSpPr>
            <p:cNvPr id="21" name="Oval 20"/>
            <p:cNvSpPr/>
            <p:nvPr/>
          </p:nvSpPr>
          <p:spPr>
            <a:xfrm>
              <a:off x="5586888" y="2344446"/>
              <a:ext cx="1018228" cy="101822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5921774" y="2620990"/>
              <a:ext cx="348456" cy="465138"/>
              <a:chOff x="2639219" y="3510757"/>
              <a:chExt cx="348456" cy="465138"/>
            </a:xfrm>
            <a:solidFill>
              <a:schemeClr val="bg1"/>
            </a:solidFill>
          </p:grpSpPr>
          <p:sp>
            <p:nvSpPr>
              <p:cNvPr id="49" name="AutoShape 115"/>
              <p:cNvSpPr>
                <a:spLocks/>
              </p:cNvSpPr>
              <p:nvPr/>
            </p:nvSpPr>
            <p:spPr bwMode="auto">
              <a:xfrm>
                <a:off x="2639219" y="3510757"/>
                <a:ext cx="348456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50" name="AutoShape 116"/>
              <p:cNvSpPr>
                <a:spLocks/>
              </p:cNvSpPr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9284558" y="2344446"/>
            <a:ext cx="1018228" cy="1018226"/>
            <a:chOff x="9284558" y="2344446"/>
            <a:chExt cx="1018228" cy="1018226"/>
          </a:xfrm>
        </p:grpSpPr>
        <p:sp>
          <p:nvSpPr>
            <p:cNvPr id="22" name="Oval 21"/>
            <p:cNvSpPr/>
            <p:nvPr/>
          </p:nvSpPr>
          <p:spPr>
            <a:xfrm>
              <a:off x="9284558" y="2344446"/>
              <a:ext cx="1018228" cy="101822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9561500" y="2621387"/>
              <a:ext cx="464344" cy="464344"/>
              <a:chOff x="3498967" y="3049909"/>
              <a:chExt cx="464344" cy="464344"/>
            </a:xfrm>
            <a:solidFill>
              <a:schemeClr val="bg1"/>
            </a:solidFill>
          </p:grpSpPr>
          <p:sp>
            <p:nvSpPr>
              <p:cNvPr id="53" name="AutoShape 126"/>
              <p:cNvSpPr>
                <a:spLocks/>
              </p:cNvSpPr>
              <p:nvPr/>
            </p:nvSpPr>
            <p:spPr bwMode="auto">
              <a:xfrm>
                <a:off x="3498967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54" name="AutoShape 127"/>
              <p:cNvSpPr>
                <a:spLocks/>
              </p:cNvSpPr>
              <p:nvPr/>
            </p:nvSpPr>
            <p:spPr bwMode="auto">
              <a:xfrm>
                <a:off x="3687085" y="3122140"/>
                <a:ext cx="109538" cy="1087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1889216" y="2344446"/>
            <a:ext cx="1018228" cy="1018226"/>
            <a:chOff x="1889216" y="2344446"/>
            <a:chExt cx="1018228" cy="1018226"/>
          </a:xfrm>
        </p:grpSpPr>
        <p:sp>
          <p:nvSpPr>
            <p:cNvPr id="20" name="Oval 19"/>
            <p:cNvSpPr/>
            <p:nvPr/>
          </p:nvSpPr>
          <p:spPr>
            <a:xfrm>
              <a:off x="1889216" y="2344446"/>
              <a:ext cx="1018228" cy="101822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8" name="AutoShape 130"/>
            <p:cNvSpPr>
              <a:spLocks/>
            </p:cNvSpPr>
            <p:nvPr/>
          </p:nvSpPr>
          <p:spPr bwMode="auto">
            <a:xfrm>
              <a:off x="2166158" y="2621387"/>
              <a:ext cx="464344" cy="464344"/>
            </a:xfrm>
            <a:custGeom>
              <a:avLst/>
              <a:gdLst>
                <a:gd name="T0" fmla="+- 0 10799 113"/>
                <a:gd name="T1" fmla="*/ T0 w 21373"/>
                <a:gd name="T2" fmla="*/ 10800 h 21600"/>
                <a:gd name="T3" fmla="+- 0 10799 113"/>
                <a:gd name="T4" fmla="*/ T3 w 21373"/>
                <a:gd name="T5" fmla="*/ 10800 h 21600"/>
                <a:gd name="T6" fmla="+- 0 10799 113"/>
                <a:gd name="T7" fmla="*/ T6 w 21373"/>
                <a:gd name="T8" fmla="*/ 10800 h 21600"/>
                <a:gd name="T9" fmla="+- 0 10799 113"/>
                <a:gd name="T10" fmla="*/ T9 w 2137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73" h="21600">
                  <a:moveTo>
                    <a:pt x="1336" y="20249"/>
                  </a:moveTo>
                  <a:cubicBezTo>
                    <a:pt x="1428" y="20188"/>
                    <a:pt x="3691" y="18688"/>
                    <a:pt x="7070" y="17950"/>
                  </a:cubicBezTo>
                  <a:lnTo>
                    <a:pt x="8729" y="17587"/>
                  </a:lnTo>
                  <a:cubicBezTo>
                    <a:pt x="9321" y="17980"/>
                    <a:pt x="9972" y="18225"/>
                    <a:pt x="10686" y="18225"/>
                  </a:cubicBezTo>
                  <a:cubicBezTo>
                    <a:pt x="11401" y="18225"/>
                    <a:pt x="12052" y="17980"/>
                    <a:pt x="12644" y="17587"/>
                  </a:cubicBezTo>
                  <a:lnTo>
                    <a:pt x="14303" y="17950"/>
                  </a:lnTo>
                  <a:cubicBezTo>
                    <a:pt x="17656" y="18682"/>
                    <a:pt x="19911" y="20165"/>
                    <a:pt x="20037" y="20249"/>
                  </a:cubicBezTo>
                  <a:cubicBezTo>
                    <a:pt x="20037" y="20249"/>
                    <a:pt x="1336" y="20249"/>
                    <a:pt x="1336" y="20249"/>
                  </a:cubicBezTo>
                  <a:close/>
                  <a:moveTo>
                    <a:pt x="13537" y="15793"/>
                  </a:moveTo>
                  <a:lnTo>
                    <a:pt x="13317" y="16073"/>
                  </a:lnTo>
                  <a:cubicBezTo>
                    <a:pt x="11725" y="17923"/>
                    <a:pt x="9648" y="17923"/>
                    <a:pt x="8056" y="16073"/>
                  </a:cubicBezTo>
                  <a:lnTo>
                    <a:pt x="7836" y="15793"/>
                  </a:lnTo>
                  <a:cubicBezTo>
                    <a:pt x="5977" y="13411"/>
                    <a:pt x="5053" y="10261"/>
                    <a:pt x="5451" y="7255"/>
                  </a:cubicBezTo>
                  <a:cubicBezTo>
                    <a:pt x="5815" y="4367"/>
                    <a:pt x="7453" y="1350"/>
                    <a:pt x="10686" y="1350"/>
                  </a:cubicBezTo>
                  <a:cubicBezTo>
                    <a:pt x="13920" y="1350"/>
                    <a:pt x="15558" y="4367"/>
                    <a:pt x="15922" y="7255"/>
                  </a:cubicBezTo>
                  <a:cubicBezTo>
                    <a:pt x="16318" y="10262"/>
                    <a:pt x="15398" y="13411"/>
                    <a:pt x="13537" y="15793"/>
                  </a:cubicBezTo>
                  <a:moveTo>
                    <a:pt x="20778" y="19126"/>
                  </a:moveTo>
                  <a:cubicBezTo>
                    <a:pt x="20644" y="19037"/>
                    <a:pt x="18209" y="17422"/>
                    <a:pt x="14585" y="16630"/>
                  </a:cubicBezTo>
                  <a:cubicBezTo>
                    <a:pt x="15914" y="14927"/>
                    <a:pt x="16767" y="12639"/>
                    <a:pt x="17130" y="11115"/>
                  </a:cubicBezTo>
                  <a:cubicBezTo>
                    <a:pt x="17633" y="9004"/>
                    <a:pt x="17438" y="4873"/>
                    <a:pt x="15431" y="2299"/>
                  </a:cubicBezTo>
                  <a:cubicBezTo>
                    <a:pt x="14259" y="795"/>
                    <a:pt x="12618" y="0"/>
                    <a:pt x="10686" y="0"/>
                  </a:cubicBezTo>
                  <a:cubicBezTo>
                    <a:pt x="8755" y="0"/>
                    <a:pt x="7114" y="795"/>
                    <a:pt x="5942" y="2299"/>
                  </a:cubicBezTo>
                  <a:cubicBezTo>
                    <a:pt x="3935" y="4873"/>
                    <a:pt x="3740" y="9004"/>
                    <a:pt x="4243" y="11115"/>
                  </a:cubicBezTo>
                  <a:cubicBezTo>
                    <a:pt x="4606" y="12639"/>
                    <a:pt x="5459" y="14927"/>
                    <a:pt x="6788" y="16630"/>
                  </a:cubicBezTo>
                  <a:cubicBezTo>
                    <a:pt x="3164" y="17422"/>
                    <a:pt x="729" y="19037"/>
                    <a:pt x="595" y="19126"/>
                  </a:cubicBezTo>
                  <a:cubicBezTo>
                    <a:pt x="105" y="19457"/>
                    <a:pt x="-113" y="20071"/>
                    <a:pt x="57" y="20640"/>
                  </a:cubicBezTo>
                  <a:cubicBezTo>
                    <a:pt x="228" y="21210"/>
                    <a:pt x="747" y="21599"/>
                    <a:pt x="1336" y="21599"/>
                  </a:cubicBezTo>
                  <a:lnTo>
                    <a:pt x="20037" y="21599"/>
                  </a:lnTo>
                  <a:cubicBezTo>
                    <a:pt x="20626" y="21599"/>
                    <a:pt x="21145" y="21210"/>
                    <a:pt x="21316" y="20640"/>
                  </a:cubicBezTo>
                  <a:cubicBezTo>
                    <a:pt x="21487" y="20071"/>
                    <a:pt x="21268" y="19457"/>
                    <a:pt x="20778" y="1912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  <a:sym typeface="Gill Sans" charset="0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98645" y="3599514"/>
            <a:ext cx="1199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김상인</a:t>
            </a:r>
            <a:endParaRPr lang="en-US" sz="2800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825101" y="4080789"/>
            <a:ext cx="1146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마이페이지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496317" y="3599514"/>
            <a:ext cx="1199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곽희수</a:t>
            </a:r>
            <a:endParaRPr lang="en-US" sz="2800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397735" y="4080789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관리자 페이지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Rectangle 22"/>
          <p:cNvSpPr/>
          <p:nvPr/>
        </p:nvSpPr>
        <p:spPr>
          <a:xfrm flipH="1">
            <a:off x="1004707" y="4458210"/>
            <a:ext cx="2787244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내 정보 관리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관리비 및 기타 재무 관리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내 글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내 </a:t>
            </a:r>
            <a:r>
              <a:rPr lang="ko-KR" altLang="en-US" sz="1200" dirty="0" err="1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댓글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내 문의 관리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Rectangle 26"/>
          <p:cNvSpPr/>
          <p:nvPr/>
        </p:nvSpPr>
        <p:spPr>
          <a:xfrm flipH="1">
            <a:off x="4702378" y="4458210"/>
            <a:ext cx="2787244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업체 등록 및 승인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광고 등록 및 승인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일반 유저 관리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Rectangle 29"/>
          <p:cNvSpPr/>
          <p:nvPr/>
        </p:nvSpPr>
        <p:spPr>
          <a:xfrm flipH="1">
            <a:off x="8400049" y="4458210"/>
            <a:ext cx="2787244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아파트 내 시설 정보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시설 관련 문의 및 답변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문의 처리 현황 관리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193987" y="3599514"/>
            <a:ext cx="1199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최승호</a:t>
            </a:r>
            <a:endParaRPr lang="en-US" sz="2800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970370" y="4080789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아파트 시설 관리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5247" y="5907247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3671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51" grpId="0"/>
      <p:bldP spid="55" grpId="0"/>
      <p:bldP spid="56" grpId="0"/>
      <p:bldP spid="57" grpId="0"/>
      <p:bldP spid="62" grpId="0"/>
      <p:bldP spid="63" grpId="0"/>
      <p:bldP spid="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6529" y="277792"/>
            <a:ext cx="2258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rgbClr val="1EB9D7"/>
                </a:solidFill>
                <a:latin typeface="나눔고딕" pitchFamily="50" charset="-127"/>
                <a:ea typeface="나눔고딕" pitchFamily="50" charset="-127"/>
              </a:rPr>
              <a:t>역할 분담</a:t>
            </a:r>
            <a:endParaRPr lang="en-US" altLang="ko-KR" sz="4000" b="1" dirty="0" smtClean="0">
              <a:solidFill>
                <a:srgbClr val="1EB9D7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4" name="Straight Connector 33"/>
          <p:cNvCxnSpPr>
            <a:endCxn id="21" idx="2"/>
          </p:cNvCxnSpPr>
          <p:nvPr/>
        </p:nvCxnSpPr>
        <p:spPr>
          <a:xfrm>
            <a:off x="0" y="2853559"/>
            <a:ext cx="5586888" cy="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" idx="6"/>
          </p:cNvCxnSpPr>
          <p:nvPr/>
        </p:nvCxnSpPr>
        <p:spPr>
          <a:xfrm>
            <a:off x="6605116" y="2853559"/>
            <a:ext cx="5586884" cy="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5586888" y="2344446"/>
            <a:ext cx="1018228" cy="1018226"/>
            <a:chOff x="5586888" y="2344446"/>
            <a:chExt cx="1018228" cy="1018226"/>
          </a:xfrm>
        </p:grpSpPr>
        <p:sp>
          <p:nvSpPr>
            <p:cNvPr id="21" name="Oval 20"/>
            <p:cNvSpPr/>
            <p:nvPr/>
          </p:nvSpPr>
          <p:spPr>
            <a:xfrm>
              <a:off x="5586888" y="2344446"/>
              <a:ext cx="1018228" cy="101822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5921774" y="2620990"/>
              <a:ext cx="348456" cy="465138"/>
              <a:chOff x="2639219" y="3510757"/>
              <a:chExt cx="348456" cy="465138"/>
            </a:xfrm>
            <a:solidFill>
              <a:schemeClr val="bg1"/>
            </a:solidFill>
          </p:grpSpPr>
          <p:sp>
            <p:nvSpPr>
              <p:cNvPr id="49" name="AutoShape 115"/>
              <p:cNvSpPr>
                <a:spLocks/>
              </p:cNvSpPr>
              <p:nvPr/>
            </p:nvSpPr>
            <p:spPr bwMode="auto">
              <a:xfrm>
                <a:off x="2639219" y="3510757"/>
                <a:ext cx="348456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50" name="AutoShape 116"/>
              <p:cNvSpPr>
                <a:spLocks/>
              </p:cNvSpPr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</p:grpSp>
      </p:grpSp>
      <p:sp>
        <p:nvSpPr>
          <p:cNvPr id="35" name="직사각형 34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64445" y="3599514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임  혁</a:t>
            </a:r>
            <a:endParaRPr lang="en-US" sz="2800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72701" y="4080789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실무자 관련 업무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Rectangle 26"/>
          <p:cNvSpPr/>
          <p:nvPr/>
        </p:nvSpPr>
        <p:spPr>
          <a:xfrm flipH="1">
            <a:off x="4702378" y="4458210"/>
            <a:ext cx="2787244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실무자 출근 관리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경비원 순찰 일지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입주자 차량 정보 관리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택배 수취 및 보관 관리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5992238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0079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40053" y="162460"/>
            <a:ext cx="3091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40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ERD CLOUD</a:t>
            </a:r>
            <a:endParaRPr lang="en-US" sz="4000" b="1" dirty="0">
              <a:solidFill>
                <a:srgbClr val="1EB9D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5992238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 descr="HOMEPL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2193" y="772907"/>
            <a:ext cx="9216931" cy="5450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83593" y="162460"/>
            <a:ext cx="5054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err="1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유스케이스</a:t>
            </a:r>
            <a:r>
              <a:rPr lang="ko-KR" altLang="en-US" sz="40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다이어그램</a:t>
            </a:r>
            <a:endParaRPr lang="en-US" sz="4000" b="1" dirty="0">
              <a:solidFill>
                <a:srgbClr val="1EB9D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5992238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 descr="UseCaseDiagram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4886" y="1037969"/>
            <a:ext cx="9696322" cy="5214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클래스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5992238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 descr="클래스다이어그램_권민후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3343" y="1087395"/>
            <a:ext cx="9460303" cy="51424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클래스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pic>
        <p:nvPicPr>
          <p:cNvPr id="4" name="그림 3" descr="클래스다이어그램_김인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31" y="1070918"/>
            <a:ext cx="9001738" cy="520219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클래스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pic>
        <p:nvPicPr>
          <p:cNvPr id="4" name="그림 3" descr="클래스다이어그램_김상인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35796" y="1070919"/>
            <a:ext cx="7172126" cy="523102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클래스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4660" y="780819"/>
            <a:ext cx="1595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Class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클래스다이어그램_송영현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090" y="1079157"/>
            <a:ext cx="8826813" cy="519474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클래스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4660" y="780819"/>
            <a:ext cx="1595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Class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클래스다이어그램_최승호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494" y="1087395"/>
            <a:ext cx="10496293" cy="517300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4296217" y="380585"/>
            <a:ext cx="7488545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524879" y="380585"/>
            <a:ext cx="8342989" cy="128915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688525" y="504253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3200" b="1" dirty="0"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266536" y="1942061"/>
            <a:ext cx="6518225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495198" y="1942061"/>
            <a:ext cx="6937955" cy="12891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658844" y="2065729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rgbClr val="0080B5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3200" b="1" dirty="0">
              <a:solidFill>
                <a:srgbClr val="0080B5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686265" y="3458569"/>
            <a:ext cx="6098498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914927" y="3458569"/>
            <a:ext cx="6098498" cy="128915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078572" y="3582237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rgbClr val="FF7C80"/>
                </a:solidFill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3200" b="1" dirty="0">
              <a:solidFill>
                <a:srgbClr val="FF7C8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64892" y="408924"/>
            <a:ext cx="4118843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팀 소개</a:t>
            </a:r>
            <a:endParaRPr lang="ko-KR" altLang="en-US" sz="4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54701" y="5020045"/>
            <a:ext cx="7530060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83363" y="5020045"/>
            <a:ext cx="7305214" cy="1289154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647008" y="5143713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rgbClr val="92D050"/>
                </a:solidFill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3200" b="1" dirty="0">
              <a:solidFill>
                <a:srgbClr val="92D05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0177" y="5955256"/>
            <a:ext cx="1246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목차</a:t>
            </a:r>
            <a:endParaRPr lang="ko-KR" altLang="en-US" sz="4000" b="1" dirty="0">
              <a:solidFill>
                <a:schemeClr val="accent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864307" y="1985392"/>
            <a:ext cx="4118843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기획 의도</a:t>
            </a:r>
            <a:endParaRPr lang="ko-KR" altLang="en-US" sz="4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84034" y="3522368"/>
            <a:ext cx="4118843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프로젝트 소개</a:t>
            </a:r>
            <a:endParaRPr lang="ko-KR" altLang="en-US" sz="4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852470" y="5083758"/>
            <a:ext cx="5310580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유사 사이트 분석</a:t>
            </a:r>
            <a:endParaRPr lang="ko-KR" altLang="en-US" sz="4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39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클래스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4660" y="780819"/>
            <a:ext cx="1595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Class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클래스다이어그램_임혁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2731" y="1079158"/>
            <a:ext cx="9574583" cy="517748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클래스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4660" y="780819"/>
            <a:ext cx="1595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Class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클래스다이어그램_곽희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5053" y="1112108"/>
            <a:ext cx="9944193" cy="511433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시퀀스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8375" y="780819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Sequence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민후형1(건의신고리스트 독서실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19" y="1123111"/>
            <a:ext cx="9484066" cy="5127347"/>
          </a:xfrm>
          <a:prstGeom prst="rect">
            <a:avLst/>
          </a:prstGeom>
        </p:spPr>
      </p:pic>
      <p:sp>
        <p:nvSpPr>
          <p:cNvPr id="5" name="기능 유사 사이트"/>
          <p:cNvSpPr txBox="1"/>
          <p:nvPr/>
        </p:nvSpPr>
        <p:spPr>
          <a:xfrm>
            <a:off x="294511" y="826014"/>
            <a:ext cx="237454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ko-KR" altLang="en-US" sz="1400" dirty="0" smtClean="0"/>
              <a:t>건의 신고 리스트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독서실</a:t>
            </a:r>
            <a:r>
              <a:rPr lang="en-US" altLang="ko-KR" sz="1400" dirty="0" smtClean="0"/>
              <a:t>)</a:t>
            </a:r>
            <a:endParaRPr sz="1400" dirty="0"/>
          </a:p>
        </p:txBody>
      </p:sp>
      <p:sp>
        <p:nvSpPr>
          <p:cNvPr id="6" name="직사각형 5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시퀀스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8375" y="780819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Sequence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인구1(게시판-커뮤니티, 장터, 이벤트 등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622" y="1112108"/>
            <a:ext cx="6260757" cy="5169242"/>
          </a:xfrm>
          <a:prstGeom prst="rect">
            <a:avLst/>
          </a:prstGeom>
        </p:spPr>
      </p:pic>
      <p:sp>
        <p:nvSpPr>
          <p:cNvPr id="5" name="기능 유사 사이트"/>
          <p:cNvSpPr txBox="1"/>
          <p:nvPr/>
        </p:nvSpPr>
        <p:spPr>
          <a:xfrm>
            <a:off x="294510" y="826014"/>
            <a:ext cx="294399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ko-KR" altLang="en-US" sz="1400" dirty="0" smtClean="0"/>
              <a:t>게시판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커뮤니티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장터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이벤트 등</a:t>
            </a:r>
            <a:r>
              <a:rPr lang="en-US" altLang="ko-KR" sz="1400" dirty="0" smtClean="0"/>
              <a:t>)</a:t>
            </a:r>
            <a:endParaRPr sz="1400" dirty="0"/>
          </a:p>
        </p:txBody>
      </p:sp>
      <p:sp>
        <p:nvSpPr>
          <p:cNvPr id="6" name="직사각형 5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시퀀스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8375" y="780819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Sequence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상인1(마이페이지-전체페이지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684" y="1079157"/>
            <a:ext cx="6661300" cy="5251620"/>
          </a:xfrm>
          <a:prstGeom prst="rect">
            <a:avLst/>
          </a:prstGeom>
        </p:spPr>
      </p:pic>
      <p:sp>
        <p:nvSpPr>
          <p:cNvPr id="5" name="기능 유사 사이트"/>
          <p:cNvSpPr txBox="1"/>
          <p:nvPr/>
        </p:nvSpPr>
        <p:spPr>
          <a:xfrm>
            <a:off x="294511" y="826014"/>
            <a:ext cx="237454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ko-KR" altLang="en-US" sz="1400" dirty="0" err="1" smtClean="0"/>
              <a:t>마이페이지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전체페이지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시퀀스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8375" y="780819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Sequence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영현1(근무자정보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610" y="1070921"/>
            <a:ext cx="7036645" cy="5243382"/>
          </a:xfrm>
          <a:prstGeom prst="rect">
            <a:avLst/>
          </a:prstGeom>
        </p:spPr>
      </p:pic>
      <p:sp>
        <p:nvSpPr>
          <p:cNvPr id="5" name="기능 유사 사이트"/>
          <p:cNvSpPr txBox="1"/>
          <p:nvPr/>
        </p:nvSpPr>
        <p:spPr>
          <a:xfrm>
            <a:off x="294511" y="826014"/>
            <a:ext cx="237454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ko-KR" altLang="en-US" sz="1400" dirty="0" smtClean="0"/>
              <a:t>근무자 정보</a:t>
            </a:r>
            <a:endParaRPr lang="en-US" altLang="ko-KR" sz="1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시퀀스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8375" y="780819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Sequence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승호1(시설관리메인페이지 및 디테일뷰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245" y="1260389"/>
            <a:ext cx="9320860" cy="4905307"/>
          </a:xfrm>
          <a:prstGeom prst="rect">
            <a:avLst/>
          </a:prstGeom>
        </p:spPr>
      </p:pic>
      <p:sp>
        <p:nvSpPr>
          <p:cNvPr id="5" name="기능 유사 사이트"/>
          <p:cNvSpPr txBox="1"/>
          <p:nvPr/>
        </p:nvSpPr>
        <p:spPr>
          <a:xfrm>
            <a:off x="294511" y="826014"/>
            <a:ext cx="24734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ko-KR" altLang="en-US" sz="1400" dirty="0" smtClean="0"/>
              <a:t>시설 </a:t>
            </a:r>
            <a:r>
              <a:rPr lang="ko-KR" altLang="en-US" sz="1400" dirty="0" err="1" smtClean="0"/>
              <a:t>메인페이지</a:t>
            </a:r>
            <a:r>
              <a:rPr lang="ko-KR" altLang="en-US" sz="1400" dirty="0" smtClean="0"/>
              <a:t> 및 디테일 </a:t>
            </a:r>
            <a:r>
              <a:rPr lang="ko-KR" altLang="en-US" sz="1400" dirty="0" err="1" smtClean="0"/>
              <a:t>뷰</a:t>
            </a:r>
            <a:endParaRPr lang="en-US" altLang="ko-KR" sz="1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시퀀스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8375" y="780819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Sequence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임혁1(전기,수도,가스 사용량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386" y="1089616"/>
            <a:ext cx="9130375" cy="5175258"/>
          </a:xfrm>
          <a:prstGeom prst="rect">
            <a:avLst/>
          </a:prstGeom>
        </p:spPr>
      </p:pic>
      <p:sp>
        <p:nvSpPr>
          <p:cNvPr id="5" name="기능 유사 사이트"/>
          <p:cNvSpPr txBox="1"/>
          <p:nvPr/>
        </p:nvSpPr>
        <p:spPr>
          <a:xfrm>
            <a:off x="294511" y="826014"/>
            <a:ext cx="24734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ko-KR" altLang="en-US" sz="1400" dirty="0" smtClean="0"/>
              <a:t>전기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수도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가스 사용량</a:t>
            </a:r>
            <a:endParaRPr lang="en-US" altLang="ko-KR" sz="1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시퀀스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8375" y="780819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Sequence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희수1(관리자 메인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58" y="1087395"/>
            <a:ext cx="7286032" cy="5202194"/>
          </a:xfrm>
          <a:prstGeom prst="rect">
            <a:avLst/>
          </a:prstGeom>
        </p:spPr>
      </p:pic>
      <p:sp>
        <p:nvSpPr>
          <p:cNvPr id="5" name="기능 유사 사이트"/>
          <p:cNvSpPr txBox="1"/>
          <p:nvPr/>
        </p:nvSpPr>
        <p:spPr>
          <a:xfrm>
            <a:off x="294511" y="826014"/>
            <a:ext cx="24734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ko-KR" altLang="en-US" sz="1400" dirty="0" smtClean="0"/>
              <a:t>관리자 메인</a:t>
            </a:r>
            <a:endParaRPr lang="en-US" altLang="ko-KR" sz="1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1" y="360485"/>
            <a:ext cx="10849707" cy="526403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39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4296217" y="380585"/>
            <a:ext cx="7488545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524879" y="380585"/>
            <a:ext cx="8342989" cy="128915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688525" y="504253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3200" b="1" dirty="0"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266536" y="1942061"/>
            <a:ext cx="6518225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495198" y="1942061"/>
            <a:ext cx="6937955" cy="12891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658844" y="2065729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rgbClr val="0080B5"/>
                </a:solidFill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3200" b="1" dirty="0">
              <a:solidFill>
                <a:srgbClr val="0080B5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686265" y="3458569"/>
            <a:ext cx="6098498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914927" y="3458569"/>
            <a:ext cx="6098498" cy="128915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078572" y="3582237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rgbClr val="FF7C80"/>
                </a:solidFill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3200" b="1" dirty="0">
              <a:solidFill>
                <a:srgbClr val="FF7C8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64892" y="408924"/>
            <a:ext cx="582368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주요 </a:t>
            </a:r>
            <a:r>
              <a:rPr lang="ko-KR" altLang="en-US" sz="4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기능 및 역할 분담</a:t>
            </a:r>
          </a:p>
          <a:p>
            <a:pPr>
              <a:lnSpc>
                <a:spcPct val="150000"/>
              </a:lnSpc>
            </a:pPr>
            <a:endParaRPr lang="ko-KR" altLang="en-US" sz="4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54701" y="5020045"/>
            <a:ext cx="7530060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83363" y="5020045"/>
            <a:ext cx="7305214" cy="1289154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647008" y="5143713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rgbClr val="92D050"/>
                </a:solidFill>
                <a:latin typeface="나눔고딕" pitchFamily="50" charset="-127"/>
                <a:ea typeface="나눔고딕" pitchFamily="50" charset="-127"/>
              </a:rPr>
              <a:t>08</a:t>
            </a:r>
            <a:endParaRPr lang="ko-KR" altLang="en-US" sz="3200" b="1" dirty="0">
              <a:solidFill>
                <a:srgbClr val="92D05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0177" y="5955256"/>
            <a:ext cx="1246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목차</a:t>
            </a:r>
            <a:endParaRPr lang="ko-KR" altLang="en-US" sz="4000" b="1" dirty="0">
              <a:solidFill>
                <a:schemeClr val="accent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864307" y="1985392"/>
            <a:ext cx="597107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모델링 및 </a:t>
            </a:r>
            <a:r>
              <a:rPr lang="ko-KR" altLang="en-US" sz="44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다이어</a:t>
            </a:r>
            <a:r>
              <a:rPr lang="ko-KR" altLang="en-US" sz="4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그램</a:t>
            </a:r>
            <a:endParaRPr lang="ko-KR" altLang="en-US" sz="4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84034" y="3522368"/>
            <a:ext cx="4458617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개발 환경 및 일정</a:t>
            </a:r>
            <a:endParaRPr lang="ko-KR" altLang="en-US" sz="4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852470" y="5083758"/>
            <a:ext cx="641694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시연 및 </a:t>
            </a:r>
            <a:r>
              <a:rPr lang="en-US" altLang="ko-KR" sz="4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Q </a:t>
            </a:r>
            <a:r>
              <a:rPr lang="en-US" altLang="ko-KR" sz="4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&amp; A</a:t>
            </a:r>
            <a:endParaRPr lang="ko-KR" altLang="en-US" sz="4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12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39" y="404446"/>
            <a:ext cx="10955215" cy="535760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39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6532" y="277792"/>
            <a:ext cx="2258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개발 환경</a:t>
            </a:r>
            <a:endParaRPr lang="en-US" sz="4000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3032" y="3027271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HTML5</a:t>
            </a:r>
            <a:endParaRPr lang="en-US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30011" y="3027271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CSS3</a:t>
            </a:r>
            <a:endParaRPr lang="en-US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99471" y="3027271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JS</a:t>
            </a:r>
            <a:endParaRPr lang="en-US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03804" y="3027271"/>
            <a:ext cx="991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Apache</a:t>
            </a:r>
          </a:p>
          <a:p>
            <a:pPr algn="ctr"/>
            <a:r>
              <a:rPr lang="en-US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Tomcat</a:t>
            </a:r>
            <a:endParaRPr lang="en-US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07354" y="3027271"/>
            <a:ext cx="991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Apache</a:t>
            </a:r>
          </a:p>
          <a:p>
            <a:pPr algn="ctr"/>
            <a:r>
              <a:rPr lang="en-US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Maven</a:t>
            </a:r>
            <a:endParaRPr lang="en-US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24249" y="5270480"/>
            <a:ext cx="729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JAVA</a:t>
            </a:r>
            <a:endParaRPr lang="en-US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42263" y="5270480"/>
            <a:ext cx="9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Spring</a:t>
            </a:r>
            <a:endParaRPr lang="en-US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86885" y="527048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M</a:t>
            </a:r>
            <a:r>
              <a:rPr lang="en-US" b="1" dirty="0" err="1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yBatis</a:t>
            </a:r>
            <a:endParaRPr lang="en-US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47717" y="5270480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Git</a:t>
            </a:r>
            <a:endParaRPr lang="en-US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061316" y="5270480"/>
            <a:ext cx="883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Oracle</a:t>
            </a:r>
            <a:endParaRPr lang="en-US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DB</a:t>
            </a:r>
          </a:p>
        </p:txBody>
      </p:sp>
      <p:pic>
        <p:nvPicPr>
          <p:cNvPr id="24" name="그림 개체 틀 2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7" b="5977"/>
          <a:stretch>
            <a:fillRect/>
          </a:stretch>
        </p:blipFill>
        <p:spPr/>
      </p:pic>
      <p:pic>
        <p:nvPicPr>
          <p:cNvPr id="25" name="그림 개체 틀 2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6" b="5936"/>
          <a:stretch>
            <a:fillRect/>
          </a:stretch>
        </p:blipFill>
        <p:spPr/>
      </p:pic>
      <p:pic>
        <p:nvPicPr>
          <p:cNvPr id="37" name="그림 개체 틀 36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6" b="5936"/>
          <a:stretch>
            <a:fillRect/>
          </a:stretch>
        </p:blipFill>
        <p:spPr/>
      </p:pic>
      <p:pic>
        <p:nvPicPr>
          <p:cNvPr id="38" name="그림 개체 틀 37"/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/>
      </p:pic>
      <p:pic>
        <p:nvPicPr>
          <p:cNvPr id="39" name="그림 개체 틀 38"/>
          <p:cNvPicPr>
            <a:picLocks noGrp="1" noChangeAspect="1"/>
          </p:cNvPicPr>
          <p:nvPr>
            <p:ph type="pic" sz="quarter" idx="16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0" name="그림 개체 틀 39"/>
          <p:cNvPicPr>
            <a:picLocks noGrp="1" noChangeAspect="1"/>
          </p:cNvPicPr>
          <p:nvPr>
            <p:ph type="pic" sz="quarter" idx="17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6" name="그림 개체 틀 45"/>
          <p:cNvPicPr>
            <a:picLocks noGrp="1" noChangeAspect="1"/>
          </p:cNvPicPr>
          <p:nvPr>
            <p:ph type="pic" sz="quarter" idx="18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6" name="직사각형 35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3" name="그림 개체 틀 42"/>
          <p:cNvPicPr>
            <a:picLocks noGrp="1" noChangeAspect="1"/>
          </p:cNvPicPr>
          <p:nvPr>
            <p:ph type="pic" sz="quarter" idx="13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8" r="9738"/>
          <a:stretch>
            <a:fillRect/>
          </a:stretch>
        </p:blipFill>
        <p:spPr/>
      </p:pic>
      <p:pic>
        <p:nvPicPr>
          <p:cNvPr id="51" name="그림 개체 틀 50"/>
          <p:cNvPicPr>
            <a:picLocks noGrp="1" noChangeAspect="1"/>
          </p:cNvPicPr>
          <p:nvPr>
            <p:ph type="pic" sz="quarter" idx="14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8" r="9738"/>
          <a:stretch>
            <a:fillRect/>
          </a:stretch>
        </p:blipFill>
        <p:spPr/>
      </p:pic>
      <p:pic>
        <p:nvPicPr>
          <p:cNvPr id="66" name="그림 개체 틀 65"/>
          <p:cNvPicPr>
            <a:picLocks noGrp="1" noChangeAspect="1"/>
          </p:cNvPicPr>
          <p:nvPr>
            <p:ph type="pic" sz="quarter" idx="19"/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8" r="97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8422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3" grpId="0"/>
      <p:bldP spid="15" grpId="0"/>
      <p:bldP spid="17" grpId="0"/>
      <p:bldP spid="19" grpId="0"/>
      <p:bldP spid="26" grpId="0"/>
      <p:bldP spid="28" grpId="0"/>
      <p:bldP spid="30" grpId="0"/>
      <p:bldP spid="32" grpId="0"/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7371" y="277792"/>
            <a:ext cx="22172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  <a:endParaRPr lang="en-US" sz="40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1771" y="3027271"/>
            <a:ext cx="92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Eclipse</a:t>
            </a:r>
            <a:endParaRPr lang="en-US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15077" y="5270480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Studio Code</a:t>
            </a:r>
            <a:endParaRPr lang="en-US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40181" y="5270480"/>
            <a:ext cx="1718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Oracle</a:t>
            </a:r>
          </a:p>
          <a:p>
            <a:pPr algn="ctr"/>
            <a:r>
              <a:rPr lang="en-US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Developer</a:t>
            </a:r>
            <a:endParaRPr lang="en-US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그림 개체 틀 17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그림 개체 틀 20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3" name="그림 개체 틀 22"/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9015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28" grpId="0"/>
      <p:bldP spid="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6532" y="277792"/>
            <a:ext cx="2258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개발 일정</a:t>
            </a:r>
            <a:endParaRPr lang="en-US" sz="4000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627529" y="5620871"/>
            <a:ext cx="11035553" cy="906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589671" y="5662277"/>
            <a:ext cx="117654" cy="1176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5562" y="5779931"/>
            <a:ext cx="1065872" cy="28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2 </a:t>
            </a:r>
            <a:r>
              <a:rPr lang="ko-KR" altLang="en-US" sz="1200" b="1" dirty="0" smtClean="0">
                <a:solidFill>
                  <a:schemeClr val="accent6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768693" y="5647766"/>
            <a:ext cx="117654" cy="1176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94584" y="5765420"/>
            <a:ext cx="1065872" cy="28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9 </a:t>
            </a:r>
            <a:r>
              <a:rPr lang="ko-KR" altLang="en-US" sz="1200" b="1" dirty="0" smtClean="0">
                <a:solidFill>
                  <a:schemeClr val="accent6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947715" y="5634876"/>
            <a:ext cx="117654" cy="1176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471203" y="5745185"/>
            <a:ext cx="1065872" cy="28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16 </a:t>
            </a:r>
            <a:r>
              <a:rPr lang="ko-KR" altLang="en-US" sz="1200" b="1" dirty="0" smtClean="0">
                <a:solidFill>
                  <a:schemeClr val="accent6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831651" y="5745184"/>
            <a:ext cx="1065872" cy="28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30 </a:t>
            </a:r>
            <a:r>
              <a:rPr lang="ko-KR" altLang="en-US" sz="1200" b="1" dirty="0" smtClean="0">
                <a:solidFill>
                  <a:schemeClr val="accent6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305760" y="5631048"/>
            <a:ext cx="117654" cy="1176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87694" y="5752143"/>
            <a:ext cx="1065872" cy="28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8 </a:t>
            </a:r>
            <a:r>
              <a:rPr lang="ko-KR" altLang="en-US" sz="1200" b="1" dirty="0" smtClean="0">
                <a:solidFill>
                  <a:schemeClr val="accent6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1350808" y="5575951"/>
            <a:ext cx="117654" cy="11765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1553778" y="5566986"/>
            <a:ext cx="117654" cy="11765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6761803" y="5627680"/>
            <a:ext cx="117654" cy="1176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6584" y="5396778"/>
            <a:ext cx="638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12 </a:t>
            </a:r>
            <a:r>
              <a:rPr lang="ko-KR" altLang="en-US" sz="1200" b="1" dirty="0" smtClean="0">
                <a:solidFill>
                  <a:schemeClr val="accent6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월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276866" y="5343872"/>
            <a:ext cx="638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1 </a:t>
            </a:r>
            <a:r>
              <a:rPr lang="ko-KR" altLang="en-US" sz="1200" b="1" dirty="0" smtClean="0">
                <a:solidFill>
                  <a:schemeClr val="accent6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월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829736" y="5340757"/>
            <a:ext cx="638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sz="12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dirty="0" smtClean="0">
                <a:solidFill>
                  <a:schemeClr val="accent6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월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170024" y="5726362"/>
            <a:ext cx="753992" cy="28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6  7</a:t>
            </a:r>
            <a:r>
              <a:rPr lang="ko-KR" altLang="en-US" sz="1200" b="1" dirty="0" smtClean="0">
                <a:solidFill>
                  <a:schemeClr val="accent6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89671" y="1309200"/>
            <a:ext cx="1141164" cy="43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1730835" y="1900047"/>
            <a:ext cx="1179022" cy="432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909706" y="2490894"/>
            <a:ext cx="2358196" cy="432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5245489" y="3081741"/>
            <a:ext cx="1456043" cy="43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6701532" y="3672588"/>
            <a:ext cx="4589005" cy="432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1352298" y="4263435"/>
            <a:ext cx="116164" cy="4320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11535611" y="4854281"/>
            <a:ext cx="116164" cy="432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09225" y="134053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기획회의</a:t>
            </a:r>
            <a:endParaRPr lang="en-US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899398" y="1931381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r>
              <a:rPr lang="ko-KR" altLang="en-US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en-US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622821" y="2522228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08104" y="3113075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고딕" pitchFamily="50" charset="-127"/>
                <a:ea typeface="나눔고딕" pitchFamily="50" charset="-127"/>
              </a:rPr>
              <a:t>클래스 설계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438830" y="3703922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고딕" pitchFamily="50" charset="-127"/>
                <a:ea typeface="나눔고딕" pitchFamily="50" charset="-127"/>
              </a:rPr>
              <a:t>기능 구현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794326" y="4294769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베타 테스트</a:t>
            </a:r>
            <a:endParaRPr lang="en-US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922053" y="4883454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 발표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12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96752" y="2149651"/>
            <a:ext cx="3801041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5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  <a:endParaRPr lang="en-US" altLang="ko-KR" sz="15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823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54" y="1"/>
            <a:ext cx="6858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66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3290" y="261813"/>
            <a:ext cx="1776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팀 소개</a:t>
            </a:r>
            <a:endParaRPr lang="en-US" sz="4000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51210" y="4065815"/>
            <a:ext cx="928957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저희의 팀 명은 </a:t>
            </a:r>
            <a:r>
              <a:rPr lang="en-US" altLang="ko-KR" sz="16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PLUS ONE </a:t>
            </a:r>
            <a:r>
              <a:rPr lang="ko-KR" altLang="en-US" sz="1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1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ctr">
              <a:lnSpc>
                <a:spcPct val="130000"/>
              </a:lnSpc>
            </a:pPr>
            <a:endParaRPr lang="en-US" altLang="ko-KR" sz="16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모든 팀원들이 </a:t>
            </a:r>
            <a:r>
              <a:rPr lang="en-US" altLang="ko-KR" sz="1600" dirty="0" smtClean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600" dirty="0" smtClean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살 차이라는 점</a:t>
            </a:r>
            <a:r>
              <a:rPr lang="ko-KR" altLang="en-US" sz="1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과</a:t>
            </a:r>
            <a:endParaRPr lang="en-US" altLang="ko-KR" sz="16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마지막 프로젝트에서 본인의 능력보다</a:t>
            </a:r>
            <a:endParaRPr lang="en-US" altLang="ko-KR" sz="1600" dirty="0" smtClean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하나 더 높은 결과물을 만들어 내자</a:t>
            </a:r>
            <a:r>
              <a:rPr lang="ko-KR" altLang="en-US" sz="1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는 의미에서 결정하였습니다</a:t>
            </a:r>
            <a:r>
              <a:rPr lang="en-US" altLang="ko-KR" sz="1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79520" y="3312001"/>
            <a:ext cx="1432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PLUS ONE</a:t>
            </a:r>
            <a:endParaRPr lang="en-US" sz="2000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799" y="1369570"/>
            <a:ext cx="1942431" cy="194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66532" y="277792"/>
            <a:ext cx="2258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기획 의도</a:t>
            </a:r>
            <a:endParaRPr lang="en-US" sz="4000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2" y="4895096"/>
            <a:ext cx="6267432" cy="11707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2" y="3284795"/>
            <a:ext cx="6267432" cy="12577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3" y="1820112"/>
            <a:ext cx="6240094" cy="11120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98301" y="1512995"/>
            <a:ext cx="446468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현재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대한민국 인구의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60%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는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아파트에 거주하고 있으며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그 추세는 점점 증가하여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</a:p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광주광역시에 경우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70%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의 인구가 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아파트에 거주하고 있다고 한다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하지만 아파트를 거주하며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아파트이기 때문에 누릴 수 있는 편의는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예전과 별로 다를 게 없다는 점에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대한민국 아파트 거주자들이 </a:t>
            </a: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조금 더 편하고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스마트하게 생활하고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입주자 뿐만이 아닌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아파트 관리자들도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편하게 근무할 수 있는 환경을 만들어 보고자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기획하였습니다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037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84033" y="277792"/>
            <a:ext cx="3223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프로젝트 소개</a:t>
            </a:r>
            <a:endParaRPr lang="en-US" sz="4000" b="1" dirty="0">
              <a:solidFill>
                <a:schemeClr val="accen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47491" y="1926257"/>
            <a:ext cx="946821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저희는 편리함 이라는 주제에 맞게</a:t>
            </a:r>
            <a:endParaRPr lang="en-US" altLang="ko-KR" sz="1200" dirty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아파트 입주민들이 어렵지 않고 간편하게 이용할 수 있는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어르신들도 쉽게 이용할 수 있는 아파트 관리 사이트를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만들었습니다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47491" y="1622207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간편함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7491" y="3057357"/>
            <a:ext cx="946821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단순히 간단하기만한 사이트는 많습니다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저희는 간편하게 사용할 수 있지만 입주민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관리인 모두에게 유용한 아파트 관리 사이트를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만들었습니다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47491" y="2753307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유용함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47491" y="4188457"/>
            <a:ext cx="946821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한 두가지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기능이 아닌 다양한 기능을 제공하여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사이트 정말 할 수 있는 기능이 많네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??’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라는 감탄이 나오는 아파트 관리 사이트를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만들었습니다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47491" y="3884407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다양함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47491" y="5319557"/>
            <a:ext cx="946821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지저분한 배너 광고와 귀찮게 계속 나오는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팝업 창들은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이제 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NO!</a:t>
            </a: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사이트를 이용함에 있어 거부감이 들지 않는 깨끗한 사이트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깨끗하고 간편하고 유용하고 다양한 아파트 관리 사이트를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만들었습니다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47491" y="5015507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깨끗함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838200" y="1643718"/>
            <a:ext cx="774940" cy="774940"/>
            <a:chOff x="838200" y="1643718"/>
            <a:chExt cx="774940" cy="774940"/>
          </a:xfrm>
        </p:grpSpPr>
        <p:sp>
          <p:nvSpPr>
            <p:cNvPr id="4" name="Oval 3"/>
            <p:cNvSpPr/>
            <p:nvPr/>
          </p:nvSpPr>
          <p:spPr>
            <a:xfrm>
              <a:off x="838200" y="16437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33778" y="1838968"/>
              <a:ext cx="383785" cy="384441"/>
              <a:chOff x="9145588" y="4435475"/>
              <a:chExt cx="464344" cy="465138"/>
            </a:xfrm>
            <a:solidFill>
              <a:schemeClr val="bg1"/>
            </a:solidFill>
          </p:grpSpPr>
          <p:sp>
            <p:nvSpPr>
              <p:cNvPr id="41" name="AutoShape 7"/>
              <p:cNvSpPr>
                <a:spLocks/>
              </p:cNvSpPr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42" name="AutoShape 8"/>
              <p:cNvSpPr>
                <a:spLocks/>
              </p:cNvSpPr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43" name="AutoShape 9"/>
              <p:cNvSpPr>
                <a:spLocks/>
              </p:cNvSpPr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44" name="AutoShape 10"/>
              <p:cNvSpPr>
                <a:spLocks/>
              </p:cNvSpPr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45" name="AutoShape 11"/>
              <p:cNvSpPr>
                <a:spLocks/>
              </p:cNvSpPr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46" name="AutoShape 12"/>
              <p:cNvSpPr>
                <a:spLocks/>
              </p:cNvSpPr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47" name="AutoShape 13"/>
              <p:cNvSpPr>
                <a:spLocks/>
              </p:cNvSpPr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48" name="AutoShape 14"/>
              <p:cNvSpPr>
                <a:spLocks/>
              </p:cNvSpPr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49" name="AutoShape 15"/>
              <p:cNvSpPr>
                <a:spLocks/>
              </p:cNvSpPr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838200" y="2774818"/>
            <a:ext cx="774940" cy="774940"/>
            <a:chOff x="838200" y="2774818"/>
            <a:chExt cx="774940" cy="774940"/>
          </a:xfrm>
        </p:grpSpPr>
        <p:sp>
          <p:nvSpPr>
            <p:cNvPr id="7" name="Oval 6"/>
            <p:cNvSpPr/>
            <p:nvPr/>
          </p:nvSpPr>
          <p:spPr>
            <a:xfrm>
              <a:off x="838200" y="27748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1" name="AutoShape 46"/>
            <p:cNvSpPr>
              <a:spLocks/>
            </p:cNvSpPr>
            <p:nvPr/>
          </p:nvSpPr>
          <p:spPr bwMode="auto">
            <a:xfrm>
              <a:off x="1033778" y="2970396"/>
              <a:ext cx="383784" cy="3837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874" y="17549"/>
                  </a:moveTo>
                  <a:cubicBezTo>
                    <a:pt x="15513" y="17549"/>
                    <a:pt x="14343" y="15612"/>
                    <a:pt x="13809" y="12825"/>
                  </a:cubicBezTo>
                  <a:lnTo>
                    <a:pt x="15524" y="12825"/>
                  </a:lnTo>
                  <a:cubicBezTo>
                    <a:pt x="17038" y="12825"/>
                    <a:pt x="18224" y="11343"/>
                    <a:pt x="18224" y="9450"/>
                  </a:cubicBezTo>
                  <a:cubicBezTo>
                    <a:pt x="18224" y="7558"/>
                    <a:pt x="17038" y="6075"/>
                    <a:pt x="15524" y="6075"/>
                  </a:cubicBezTo>
                  <a:lnTo>
                    <a:pt x="13809" y="6075"/>
                  </a:lnTo>
                  <a:cubicBezTo>
                    <a:pt x="14343" y="3289"/>
                    <a:pt x="15513" y="1350"/>
                    <a:pt x="16874" y="1350"/>
                  </a:cubicBezTo>
                  <a:cubicBezTo>
                    <a:pt x="18739" y="1350"/>
                    <a:pt x="20249" y="4976"/>
                    <a:pt x="20249" y="9450"/>
                  </a:cubicBezTo>
                  <a:cubicBezTo>
                    <a:pt x="20249" y="13923"/>
                    <a:pt x="18739" y="17549"/>
                    <a:pt x="16874" y="17549"/>
                  </a:cubicBezTo>
                  <a:moveTo>
                    <a:pt x="8926" y="11482"/>
                  </a:moveTo>
                  <a:lnTo>
                    <a:pt x="8774" y="11482"/>
                  </a:lnTo>
                  <a:lnTo>
                    <a:pt x="8774" y="11475"/>
                  </a:lnTo>
                  <a:cubicBezTo>
                    <a:pt x="8028" y="11475"/>
                    <a:pt x="7424" y="10569"/>
                    <a:pt x="7424" y="9450"/>
                  </a:cubicBezTo>
                  <a:cubicBezTo>
                    <a:pt x="7424" y="8332"/>
                    <a:pt x="8028" y="7425"/>
                    <a:pt x="8774" y="7425"/>
                  </a:cubicBezTo>
                  <a:lnTo>
                    <a:pt x="8926" y="7425"/>
                  </a:lnTo>
                  <a:cubicBezTo>
                    <a:pt x="10200" y="7425"/>
                    <a:pt x="11391" y="6924"/>
                    <a:pt x="12441" y="6063"/>
                  </a:cubicBezTo>
                  <a:cubicBezTo>
                    <a:pt x="12248" y="7149"/>
                    <a:pt x="12149" y="8300"/>
                    <a:pt x="12149" y="9450"/>
                  </a:cubicBezTo>
                  <a:cubicBezTo>
                    <a:pt x="12149" y="10603"/>
                    <a:pt x="12248" y="11758"/>
                    <a:pt x="12442" y="12846"/>
                  </a:cubicBezTo>
                  <a:cubicBezTo>
                    <a:pt x="11393" y="11983"/>
                    <a:pt x="10200" y="11482"/>
                    <a:pt x="8926" y="11482"/>
                  </a:cubicBezTo>
                  <a:moveTo>
                    <a:pt x="8096" y="20249"/>
                  </a:moveTo>
                  <a:lnTo>
                    <a:pt x="5396" y="20249"/>
                  </a:lnTo>
                  <a:lnTo>
                    <a:pt x="5396" y="14175"/>
                  </a:lnTo>
                  <a:cubicBezTo>
                    <a:pt x="5396" y="13683"/>
                    <a:pt x="5264" y="13223"/>
                    <a:pt x="5033" y="12825"/>
                  </a:cubicBezTo>
                  <a:lnTo>
                    <a:pt x="5505" y="12825"/>
                  </a:lnTo>
                  <a:lnTo>
                    <a:pt x="5505" y="12832"/>
                  </a:lnTo>
                  <a:lnTo>
                    <a:pt x="7535" y="12832"/>
                  </a:lnTo>
                  <a:cubicBezTo>
                    <a:pt x="7463" y="13042"/>
                    <a:pt x="7421" y="13265"/>
                    <a:pt x="7421" y="13500"/>
                  </a:cubicBezTo>
                  <a:lnTo>
                    <a:pt x="7421" y="18225"/>
                  </a:lnTo>
                  <a:cubicBezTo>
                    <a:pt x="7421" y="18874"/>
                    <a:pt x="7784" y="19307"/>
                    <a:pt x="8001" y="19565"/>
                  </a:cubicBezTo>
                  <a:cubicBezTo>
                    <a:pt x="8031" y="19601"/>
                    <a:pt x="8065" y="19638"/>
                    <a:pt x="8096" y="19677"/>
                  </a:cubicBezTo>
                  <a:cubicBezTo>
                    <a:pt x="8096" y="19677"/>
                    <a:pt x="8096" y="20249"/>
                    <a:pt x="8096" y="20249"/>
                  </a:cubicBezTo>
                  <a:close/>
                  <a:moveTo>
                    <a:pt x="1349" y="9450"/>
                  </a:moveTo>
                  <a:cubicBezTo>
                    <a:pt x="1349" y="8332"/>
                    <a:pt x="1953" y="7425"/>
                    <a:pt x="2699" y="7425"/>
                  </a:cubicBezTo>
                  <a:lnTo>
                    <a:pt x="7434" y="7425"/>
                  </a:lnTo>
                  <a:cubicBezTo>
                    <a:pt x="7014" y="7916"/>
                    <a:pt x="6749" y="8631"/>
                    <a:pt x="6749" y="9450"/>
                  </a:cubicBezTo>
                  <a:cubicBezTo>
                    <a:pt x="6749" y="10270"/>
                    <a:pt x="7014" y="10984"/>
                    <a:pt x="7434" y="11475"/>
                  </a:cubicBezTo>
                  <a:lnTo>
                    <a:pt x="2699" y="11475"/>
                  </a:lnTo>
                  <a:cubicBezTo>
                    <a:pt x="1953" y="11475"/>
                    <a:pt x="1349" y="10569"/>
                    <a:pt x="1349" y="9450"/>
                  </a:cubicBezTo>
                  <a:moveTo>
                    <a:pt x="13499" y="9450"/>
                  </a:moveTo>
                  <a:cubicBezTo>
                    <a:pt x="13499" y="8749"/>
                    <a:pt x="13540" y="8073"/>
                    <a:pt x="13610" y="7425"/>
                  </a:cubicBezTo>
                  <a:lnTo>
                    <a:pt x="15524" y="7425"/>
                  </a:lnTo>
                  <a:cubicBezTo>
                    <a:pt x="16269" y="7425"/>
                    <a:pt x="16874" y="8332"/>
                    <a:pt x="16874" y="9450"/>
                  </a:cubicBezTo>
                  <a:cubicBezTo>
                    <a:pt x="16874" y="10569"/>
                    <a:pt x="16269" y="11475"/>
                    <a:pt x="15524" y="11475"/>
                  </a:cubicBezTo>
                  <a:lnTo>
                    <a:pt x="13610" y="11475"/>
                  </a:lnTo>
                  <a:cubicBezTo>
                    <a:pt x="13540" y="10826"/>
                    <a:pt x="13499" y="10151"/>
                    <a:pt x="13499" y="9450"/>
                  </a:cubicBezTo>
                  <a:moveTo>
                    <a:pt x="16874" y="0"/>
                  </a:moveTo>
                  <a:cubicBezTo>
                    <a:pt x="15489" y="0"/>
                    <a:pt x="14400" y="951"/>
                    <a:pt x="13618" y="2420"/>
                  </a:cubicBezTo>
                  <a:lnTo>
                    <a:pt x="13604" y="2412"/>
                  </a:lnTo>
                  <a:cubicBezTo>
                    <a:pt x="12469" y="4635"/>
                    <a:pt x="10778" y="6075"/>
                    <a:pt x="8926" y="6075"/>
                  </a:cubicBezTo>
                  <a:lnTo>
                    <a:pt x="8479" y="6075"/>
                  </a:lnTo>
                  <a:lnTo>
                    <a:pt x="5505" y="6075"/>
                  </a:lnTo>
                  <a:lnTo>
                    <a:pt x="2699" y="6075"/>
                  </a:lnTo>
                  <a:cubicBezTo>
                    <a:pt x="1185" y="6075"/>
                    <a:pt x="0" y="7558"/>
                    <a:pt x="0" y="9450"/>
                  </a:cubicBezTo>
                  <a:cubicBezTo>
                    <a:pt x="0" y="11343"/>
                    <a:pt x="1185" y="12825"/>
                    <a:pt x="2699" y="12825"/>
                  </a:cubicBezTo>
                  <a:cubicBezTo>
                    <a:pt x="3443" y="12827"/>
                    <a:pt x="4046" y="13430"/>
                    <a:pt x="4046" y="14175"/>
                  </a:cubicBezTo>
                  <a:lnTo>
                    <a:pt x="4046" y="20249"/>
                  </a:lnTo>
                  <a:cubicBezTo>
                    <a:pt x="4046" y="20996"/>
                    <a:pt x="4651" y="21599"/>
                    <a:pt x="5396" y="21599"/>
                  </a:cubicBezTo>
                  <a:lnTo>
                    <a:pt x="8096" y="21599"/>
                  </a:lnTo>
                  <a:cubicBezTo>
                    <a:pt x="8842" y="21599"/>
                    <a:pt x="9446" y="20996"/>
                    <a:pt x="9446" y="20249"/>
                  </a:cubicBezTo>
                  <a:lnTo>
                    <a:pt x="9446" y="19575"/>
                  </a:lnTo>
                  <a:cubicBezTo>
                    <a:pt x="9446" y="18900"/>
                    <a:pt x="8771" y="18598"/>
                    <a:pt x="8771" y="18225"/>
                  </a:cubicBezTo>
                  <a:lnTo>
                    <a:pt x="8771" y="13500"/>
                  </a:lnTo>
                  <a:cubicBezTo>
                    <a:pt x="8771" y="13484"/>
                    <a:pt x="8781" y="13473"/>
                    <a:pt x="8782" y="13458"/>
                  </a:cubicBezTo>
                  <a:cubicBezTo>
                    <a:pt x="8789" y="13361"/>
                    <a:pt x="8815" y="13271"/>
                    <a:pt x="8859" y="13191"/>
                  </a:cubicBezTo>
                  <a:cubicBezTo>
                    <a:pt x="8871" y="13169"/>
                    <a:pt x="8884" y="13151"/>
                    <a:pt x="8898" y="13132"/>
                  </a:cubicBezTo>
                  <a:cubicBezTo>
                    <a:pt x="8952" y="13051"/>
                    <a:pt x="9020" y="12985"/>
                    <a:pt x="9103" y="12934"/>
                  </a:cubicBezTo>
                  <a:cubicBezTo>
                    <a:pt x="9107" y="12931"/>
                    <a:pt x="9108" y="12927"/>
                    <a:pt x="9112" y="12925"/>
                  </a:cubicBezTo>
                  <a:cubicBezTo>
                    <a:pt x="9115" y="12925"/>
                    <a:pt x="9117" y="12922"/>
                    <a:pt x="9120" y="12922"/>
                  </a:cubicBezTo>
                  <a:cubicBezTo>
                    <a:pt x="9174" y="12892"/>
                    <a:pt x="9238" y="12885"/>
                    <a:pt x="9299" y="12868"/>
                  </a:cubicBezTo>
                  <a:cubicBezTo>
                    <a:pt x="11003" y="13049"/>
                    <a:pt x="12545" y="14424"/>
                    <a:pt x="13604" y="16495"/>
                  </a:cubicBezTo>
                  <a:lnTo>
                    <a:pt x="13621" y="16487"/>
                  </a:lnTo>
                  <a:cubicBezTo>
                    <a:pt x="14404" y="17950"/>
                    <a:pt x="15490" y="18900"/>
                    <a:pt x="16874" y="18900"/>
                  </a:cubicBezTo>
                  <a:cubicBezTo>
                    <a:pt x="19977" y="18900"/>
                    <a:pt x="21600" y="14145"/>
                    <a:pt x="21600" y="9450"/>
                  </a:cubicBezTo>
                  <a:cubicBezTo>
                    <a:pt x="21600" y="4754"/>
                    <a:pt x="19977" y="0"/>
                    <a:pt x="1687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  <a:sym typeface="Gill Sans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38200" y="5037018"/>
            <a:ext cx="774940" cy="774940"/>
            <a:chOff x="838200" y="5037018"/>
            <a:chExt cx="774940" cy="774940"/>
          </a:xfrm>
        </p:grpSpPr>
        <p:sp>
          <p:nvSpPr>
            <p:cNvPr id="13" name="Oval 12"/>
            <p:cNvSpPr/>
            <p:nvPr/>
          </p:nvSpPr>
          <p:spPr>
            <a:xfrm>
              <a:off x="838200" y="50370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2" name="AutoShape 47"/>
            <p:cNvSpPr>
              <a:spLocks/>
            </p:cNvSpPr>
            <p:nvPr/>
          </p:nvSpPr>
          <p:spPr bwMode="auto">
            <a:xfrm>
              <a:off x="1033778" y="5232596"/>
              <a:ext cx="383784" cy="383784"/>
            </a:xfrm>
            <a:custGeom>
              <a:avLst/>
              <a:gdLst>
                <a:gd name="T0" fmla="+- 0 10853 107"/>
                <a:gd name="T1" fmla="*/ T0 w 21493"/>
                <a:gd name="T2" fmla="*/ 10800 h 21600"/>
                <a:gd name="T3" fmla="+- 0 10853 107"/>
                <a:gd name="T4" fmla="*/ T3 w 21493"/>
                <a:gd name="T5" fmla="*/ 10800 h 21600"/>
                <a:gd name="T6" fmla="+- 0 10853 107"/>
                <a:gd name="T7" fmla="*/ T6 w 21493"/>
                <a:gd name="T8" fmla="*/ 10800 h 21600"/>
                <a:gd name="T9" fmla="+- 0 10853 107"/>
                <a:gd name="T10" fmla="*/ T9 w 2149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493" h="21600">
                  <a:moveTo>
                    <a:pt x="20123" y="3375"/>
                  </a:moveTo>
                  <a:lnTo>
                    <a:pt x="8704" y="5400"/>
                  </a:lnTo>
                  <a:lnTo>
                    <a:pt x="8704" y="4725"/>
                  </a:lnTo>
                  <a:lnTo>
                    <a:pt x="8704" y="3375"/>
                  </a:lnTo>
                  <a:lnTo>
                    <a:pt x="20123" y="1350"/>
                  </a:lnTo>
                  <a:lnTo>
                    <a:pt x="20123" y="2700"/>
                  </a:lnTo>
                  <a:cubicBezTo>
                    <a:pt x="20123" y="2700"/>
                    <a:pt x="20123" y="3375"/>
                    <a:pt x="20123" y="3375"/>
                  </a:cubicBezTo>
                  <a:close/>
                  <a:moveTo>
                    <a:pt x="17901" y="18014"/>
                  </a:moveTo>
                  <a:cubicBezTo>
                    <a:pt x="16291" y="18553"/>
                    <a:pt x="14628" y="18025"/>
                    <a:pt x="14187" y="16839"/>
                  </a:cubicBezTo>
                  <a:cubicBezTo>
                    <a:pt x="13745" y="15651"/>
                    <a:pt x="14691" y="14251"/>
                    <a:pt x="16300" y="13712"/>
                  </a:cubicBezTo>
                  <a:cubicBezTo>
                    <a:pt x="17910" y="13173"/>
                    <a:pt x="19573" y="13699"/>
                    <a:pt x="20014" y="14886"/>
                  </a:cubicBezTo>
                  <a:cubicBezTo>
                    <a:pt x="20456" y="16074"/>
                    <a:pt x="19510" y="17474"/>
                    <a:pt x="17901" y="18014"/>
                  </a:cubicBezTo>
                  <a:moveTo>
                    <a:pt x="5163" y="20039"/>
                  </a:moveTo>
                  <a:cubicBezTo>
                    <a:pt x="3554" y="20578"/>
                    <a:pt x="1890" y="20050"/>
                    <a:pt x="1450" y="18864"/>
                  </a:cubicBezTo>
                  <a:cubicBezTo>
                    <a:pt x="1008" y="17676"/>
                    <a:pt x="1954" y="16276"/>
                    <a:pt x="3562" y="15737"/>
                  </a:cubicBezTo>
                  <a:cubicBezTo>
                    <a:pt x="5172" y="15198"/>
                    <a:pt x="6836" y="15724"/>
                    <a:pt x="7277" y="16911"/>
                  </a:cubicBezTo>
                  <a:cubicBezTo>
                    <a:pt x="7719" y="18099"/>
                    <a:pt x="6773" y="19499"/>
                    <a:pt x="5163" y="20039"/>
                  </a:cubicBezTo>
                  <a:moveTo>
                    <a:pt x="21012" y="316"/>
                  </a:moveTo>
                  <a:cubicBezTo>
                    <a:pt x="20770" y="110"/>
                    <a:pt x="20463" y="0"/>
                    <a:pt x="20149" y="0"/>
                  </a:cubicBezTo>
                  <a:cubicBezTo>
                    <a:pt x="20072" y="0"/>
                    <a:pt x="19993" y="6"/>
                    <a:pt x="19916" y="21"/>
                  </a:cubicBezTo>
                  <a:lnTo>
                    <a:pt x="8497" y="2046"/>
                  </a:lnTo>
                  <a:cubicBezTo>
                    <a:pt x="7855" y="2159"/>
                    <a:pt x="7387" y="2719"/>
                    <a:pt x="7387" y="3375"/>
                  </a:cubicBezTo>
                  <a:lnTo>
                    <a:pt x="7387" y="4725"/>
                  </a:lnTo>
                  <a:lnTo>
                    <a:pt x="7387" y="5400"/>
                  </a:lnTo>
                  <a:lnTo>
                    <a:pt x="7387" y="14964"/>
                  </a:lnTo>
                  <a:cubicBezTo>
                    <a:pt x="6706" y="14467"/>
                    <a:pt x="5822" y="14175"/>
                    <a:pt x="4839" y="14175"/>
                  </a:cubicBezTo>
                  <a:cubicBezTo>
                    <a:pt x="4268" y="14175"/>
                    <a:pt x="3696" y="14269"/>
                    <a:pt x="3139" y="14455"/>
                  </a:cubicBezTo>
                  <a:cubicBezTo>
                    <a:pt x="1865" y="14882"/>
                    <a:pt x="843" y="15739"/>
                    <a:pt x="336" y="16807"/>
                  </a:cubicBezTo>
                  <a:cubicBezTo>
                    <a:pt x="-56" y="17633"/>
                    <a:pt x="-107" y="18530"/>
                    <a:pt x="192" y="19336"/>
                  </a:cubicBezTo>
                  <a:cubicBezTo>
                    <a:pt x="703" y="20711"/>
                    <a:pt x="2155" y="21599"/>
                    <a:pt x="3892" y="21599"/>
                  </a:cubicBezTo>
                  <a:cubicBezTo>
                    <a:pt x="4462" y="21599"/>
                    <a:pt x="5033" y="21506"/>
                    <a:pt x="5590" y="21319"/>
                  </a:cubicBezTo>
                  <a:cubicBezTo>
                    <a:pt x="6865" y="20893"/>
                    <a:pt x="7887" y="20036"/>
                    <a:pt x="8394" y="18969"/>
                  </a:cubicBezTo>
                  <a:cubicBezTo>
                    <a:pt x="8612" y="18509"/>
                    <a:pt x="8714" y="18027"/>
                    <a:pt x="8718" y="17549"/>
                  </a:cubicBezTo>
                  <a:lnTo>
                    <a:pt x="8730" y="17549"/>
                  </a:lnTo>
                  <a:lnTo>
                    <a:pt x="8730" y="6750"/>
                  </a:lnTo>
                  <a:cubicBezTo>
                    <a:pt x="8807" y="6750"/>
                    <a:pt x="8886" y="6743"/>
                    <a:pt x="8964" y="6730"/>
                  </a:cubicBezTo>
                  <a:lnTo>
                    <a:pt x="20149" y="4746"/>
                  </a:lnTo>
                  <a:lnTo>
                    <a:pt x="20149" y="12939"/>
                  </a:lnTo>
                  <a:cubicBezTo>
                    <a:pt x="19468" y="12442"/>
                    <a:pt x="18584" y="12150"/>
                    <a:pt x="17600" y="12150"/>
                  </a:cubicBezTo>
                  <a:cubicBezTo>
                    <a:pt x="17030" y="12150"/>
                    <a:pt x="16459" y="12244"/>
                    <a:pt x="15902" y="12430"/>
                  </a:cubicBezTo>
                  <a:cubicBezTo>
                    <a:pt x="14628" y="12857"/>
                    <a:pt x="13606" y="13714"/>
                    <a:pt x="13098" y="14782"/>
                  </a:cubicBezTo>
                  <a:cubicBezTo>
                    <a:pt x="12706" y="15608"/>
                    <a:pt x="12656" y="16505"/>
                    <a:pt x="12955" y="17311"/>
                  </a:cubicBezTo>
                  <a:cubicBezTo>
                    <a:pt x="13466" y="18686"/>
                    <a:pt x="14918" y="19575"/>
                    <a:pt x="16653" y="19575"/>
                  </a:cubicBezTo>
                  <a:cubicBezTo>
                    <a:pt x="17224" y="19575"/>
                    <a:pt x="17796" y="19481"/>
                    <a:pt x="18352" y="19294"/>
                  </a:cubicBezTo>
                  <a:cubicBezTo>
                    <a:pt x="19627" y="18868"/>
                    <a:pt x="20649" y="18011"/>
                    <a:pt x="21157" y="16944"/>
                  </a:cubicBezTo>
                  <a:cubicBezTo>
                    <a:pt x="21374" y="16484"/>
                    <a:pt x="21477" y="16002"/>
                    <a:pt x="21480" y="15525"/>
                  </a:cubicBezTo>
                  <a:lnTo>
                    <a:pt x="21493" y="15525"/>
                  </a:lnTo>
                  <a:lnTo>
                    <a:pt x="21493" y="3375"/>
                  </a:lnTo>
                  <a:lnTo>
                    <a:pt x="21493" y="2700"/>
                  </a:lnTo>
                  <a:lnTo>
                    <a:pt x="21493" y="1350"/>
                  </a:lnTo>
                  <a:cubicBezTo>
                    <a:pt x="21493" y="951"/>
                    <a:pt x="21317" y="572"/>
                    <a:pt x="21012" y="31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  <a:sym typeface="Gill Sans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838200" y="3905918"/>
            <a:ext cx="774940" cy="774940"/>
            <a:chOff x="838200" y="3905918"/>
            <a:chExt cx="774940" cy="774940"/>
          </a:xfrm>
        </p:grpSpPr>
        <p:sp>
          <p:nvSpPr>
            <p:cNvPr id="10" name="Oval 9"/>
            <p:cNvSpPr/>
            <p:nvPr/>
          </p:nvSpPr>
          <p:spPr>
            <a:xfrm>
              <a:off x="838200" y="39059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1033778" y="4101496"/>
              <a:ext cx="383784" cy="383784"/>
              <a:chOff x="4439444" y="1652588"/>
              <a:chExt cx="464344" cy="464344"/>
            </a:xfrm>
            <a:solidFill>
              <a:schemeClr val="bg1"/>
            </a:solidFill>
          </p:grpSpPr>
          <p:sp>
            <p:nvSpPr>
              <p:cNvPr id="66" name="AutoShape 136"/>
              <p:cNvSpPr>
                <a:spLocks/>
              </p:cNvSpPr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67" name="AutoShape 137"/>
              <p:cNvSpPr>
                <a:spLocks/>
              </p:cNvSpPr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68" name="AutoShape 138"/>
              <p:cNvSpPr>
                <a:spLocks/>
              </p:cNvSpPr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</p:grpSp>
      </p:grpSp>
      <p:sp>
        <p:nvSpPr>
          <p:cNvPr id="36" name="직사각형 35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34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8" grpId="0"/>
      <p:bldP spid="9" grpId="0"/>
      <p:bldP spid="11" grpId="0"/>
      <p:bldP spid="12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16"/>
          <p:cNvSpPr txBox="1">
            <a:spLocks noGrp="1"/>
          </p:cNvSpPr>
          <p:nvPr>
            <p:ph type="sldNum" sz="quarter" idx="4294967295"/>
          </p:nvPr>
        </p:nvSpPr>
        <p:spPr>
          <a:xfrm>
            <a:off x="11074786" y="6305673"/>
            <a:ext cx="203025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나눔고딕" pitchFamily="50" charset="-127"/>
                <a:ea typeface="나눔고딕" pitchFamily="50" charset="-127"/>
              </a:rPr>
              <a:pPr/>
              <a:t>7</a:t>
            </a:fld>
            <a:endParaRPr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1" name="TextBox 5"/>
          <p:cNvSpPr txBox="1"/>
          <p:nvPr/>
        </p:nvSpPr>
        <p:spPr>
          <a:xfrm>
            <a:off x="4216810" y="277792"/>
            <a:ext cx="3758399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dirty="0">
                <a:latin typeface="나눔고딕" pitchFamily="50" charset="-127"/>
                <a:ea typeface="나눔고딕" pitchFamily="50" charset="-127"/>
              </a:rPr>
              <a:t>유사 사이트 분석</a:t>
            </a:r>
          </a:p>
        </p:txBody>
      </p:sp>
      <p:sp>
        <p:nvSpPr>
          <p:cNvPr id="143" name="직사각형 6"/>
          <p:cNvSpPr/>
          <p:nvPr/>
        </p:nvSpPr>
        <p:spPr>
          <a:xfrm>
            <a:off x="0" y="5992238"/>
            <a:ext cx="3881336" cy="865763"/>
          </a:xfrm>
          <a:prstGeom prst="rect">
            <a:avLst/>
          </a:prstGeom>
          <a:solidFill>
            <a:srgbClr val="F7F8FC"/>
          </a:solidFill>
          <a:ln w="12700">
            <a:solidFill>
              <a:srgbClr val="F7F8F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45" name="스크린샷 2019-12-08 오후 2.41.54.png" descr="스크린샷 2019-12-08 오후 2.41.54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60984" y="1435195"/>
            <a:ext cx="6692273" cy="4652096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텍스트"/>
          <p:cNvSpPr txBox="1"/>
          <p:nvPr/>
        </p:nvSpPr>
        <p:spPr>
          <a:xfrm>
            <a:off x="5747321" y="3249929"/>
            <a:ext cx="9239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7" name="텍스트"/>
          <p:cNvSpPr txBox="1"/>
          <p:nvPr/>
        </p:nvSpPr>
        <p:spPr>
          <a:xfrm>
            <a:off x="5874321" y="3376929"/>
            <a:ext cx="9239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80257" y="1345197"/>
            <a:ext cx="4378122" cy="486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1.APTNER</a:t>
            </a:r>
          </a:p>
          <a:p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생활 플랫폼에 </a:t>
            </a: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커뮤니티 운영관리 시스템을 통합하여</a:t>
            </a: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모바일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홈페이지 등을 통해 </a:t>
            </a: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입주민들은 쉽고 스마트하게 시설을 예약하고</a:t>
            </a: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서비스를 사용할 수 있으며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, </a:t>
            </a: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커뮤니티 관리자를 위한 </a:t>
            </a: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회원 관리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레슨 관리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시설 예약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좌석 배정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, </a:t>
            </a: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실적 및 통계 분석을 효율적으로 관리하는 </a:t>
            </a: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프로그램을 제공 하고 있는 사이트입니다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아파트 관리와 커뮤니티를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합친 게 </a:t>
            </a:r>
            <a:endParaRPr lang="ko-KR" altLang="en-US" sz="16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저희 조가 만들려는 사이트와 유사한 점이 많아서</a:t>
            </a: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많이 참고하게 됐습니다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아파트 관리 시설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관리비를 바로 볼 수 있는 점 </a:t>
            </a: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그리고 마이 페이지에서</a:t>
            </a: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개인 일정 및 내가 문의한 내용이나 </a:t>
            </a:r>
          </a:p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정보를 볼 수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있는 점을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참고 했습니다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415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16"/>
          <p:cNvSpPr txBox="1">
            <a:spLocks noGrp="1"/>
          </p:cNvSpPr>
          <p:nvPr>
            <p:ph type="sldNum" sz="quarter" idx="4294967295"/>
          </p:nvPr>
        </p:nvSpPr>
        <p:spPr>
          <a:xfrm>
            <a:off x="11074786" y="6305673"/>
            <a:ext cx="203025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나눔고딕" pitchFamily="50" charset="-127"/>
                <a:ea typeface="나눔고딕" pitchFamily="50" charset="-127"/>
              </a:rPr>
              <a:pPr/>
              <a:t>8</a:t>
            </a:fld>
            <a:endParaRPr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1" name="TextBox 5"/>
          <p:cNvSpPr txBox="1"/>
          <p:nvPr/>
        </p:nvSpPr>
        <p:spPr>
          <a:xfrm>
            <a:off x="4216810" y="277792"/>
            <a:ext cx="3758399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>
                <a:latin typeface="나눔고딕" pitchFamily="50" charset="-127"/>
                <a:ea typeface="나눔고딕" pitchFamily="50" charset="-127"/>
              </a:rPr>
              <a:t>유사 사이트 분석</a:t>
            </a:r>
          </a:p>
        </p:txBody>
      </p:sp>
      <p:sp>
        <p:nvSpPr>
          <p:cNvPr id="153" name="직사각형 6"/>
          <p:cNvSpPr/>
          <p:nvPr/>
        </p:nvSpPr>
        <p:spPr>
          <a:xfrm>
            <a:off x="0" y="5992238"/>
            <a:ext cx="3881336" cy="865763"/>
          </a:xfrm>
          <a:prstGeom prst="rect">
            <a:avLst/>
          </a:prstGeom>
          <a:solidFill>
            <a:srgbClr val="F7F8FC"/>
          </a:solidFill>
          <a:ln w="12700">
            <a:solidFill>
              <a:srgbClr val="F7F8F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5" name="텍스트"/>
          <p:cNvSpPr txBox="1"/>
          <p:nvPr/>
        </p:nvSpPr>
        <p:spPr>
          <a:xfrm>
            <a:off x="5747321" y="3249929"/>
            <a:ext cx="9239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6" name="텍스트"/>
          <p:cNvSpPr txBox="1"/>
          <p:nvPr/>
        </p:nvSpPr>
        <p:spPr>
          <a:xfrm>
            <a:off x="5874321" y="3376929"/>
            <a:ext cx="9239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7" name="2.MOVILL…"/>
          <p:cNvSpPr txBox="1"/>
          <p:nvPr/>
        </p:nvSpPr>
        <p:spPr>
          <a:xfrm>
            <a:off x="404548" y="4766173"/>
            <a:ext cx="11787452" cy="160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b="1"/>
            </a:pPr>
            <a:r>
              <a:rPr sz="20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2.MOVILL</a:t>
            </a:r>
            <a:endParaRPr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 b="1"/>
            </a:pPr>
            <a:endParaRPr dirty="0">
              <a:latin typeface="나눔고딕" pitchFamily="50" charset="-127"/>
              <a:ea typeface="나눔고딕" pitchFamily="50" charset="-127"/>
            </a:endParaRPr>
          </a:p>
          <a:p>
            <a:pPr>
              <a:defRPr sz="1500"/>
            </a:pPr>
            <a:r>
              <a:rPr dirty="0">
                <a:latin typeface="나눔고딕" pitchFamily="50" charset="-127"/>
                <a:ea typeface="나눔고딕" pitchFamily="50" charset="-127"/>
              </a:rPr>
              <a:t>모빌은 웹 홈페이지는 아니고 어플이지만 </a:t>
            </a:r>
            <a:endParaRPr lang="en-US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defRPr sz="1500"/>
            </a:pPr>
            <a:r>
              <a:rPr dirty="0" smtClean="0">
                <a:latin typeface="나눔고딕" pitchFamily="50" charset="-127"/>
                <a:ea typeface="나눔고딕" pitchFamily="50" charset="-127"/>
              </a:rPr>
              <a:t>아파트 </a:t>
            </a:r>
            <a:r>
              <a:rPr dirty="0">
                <a:latin typeface="나눔고딕" pitchFamily="50" charset="-127"/>
                <a:ea typeface="나눔고딕" pitchFamily="50" charset="-127"/>
              </a:rPr>
              <a:t>관리,문의,소식등 입주자와 관리사무소 간의 접근을 좀 더 편하게 만든 어플입니다.  </a:t>
            </a:r>
            <a:endParaRPr lang="en-US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defRPr sz="1500"/>
            </a:pPr>
            <a:r>
              <a:rPr dirty="0" smtClean="0">
                <a:latin typeface="나눔고딕" pitchFamily="50" charset="-127"/>
                <a:ea typeface="나눔고딕" pitchFamily="50" charset="-127"/>
              </a:rPr>
              <a:t>커뮤니티 </a:t>
            </a:r>
            <a:r>
              <a:rPr dirty="0">
                <a:latin typeface="나눔고딕" pitchFamily="50" charset="-127"/>
                <a:ea typeface="나눔고딕" pitchFamily="50" charset="-127"/>
              </a:rPr>
              <a:t>기능은 없지만 아파트를 관리한다는 주제가 비슷하고 아파트 관리 기능과 UI를 많이 참고 했습니다.</a:t>
            </a:r>
          </a:p>
          <a:p>
            <a:pPr>
              <a:defRPr sz="1500"/>
            </a:pPr>
            <a:r>
              <a:rPr dirty="0">
                <a:latin typeface="나눔고딕" pitchFamily="50" charset="-127"/>
                <a:ea typeface="나눔고딕" pitchFamily="50" charset="-127"/>
              </a:rPr>
              <a:t>또 소모임 모집, 예약관리 그리고 아파트 관계 전화번호부 등 기능적인 면에서 많이 참고를 했습니다.</a:t>
            </a:r>
          </a:p>
        </p:txBody>
      </p:sp>
      <p:pic>
        <p:nvPicPr>
          <p:cNvPr id="158" name="스크린샷 2019-12-08 오후 3.14.21.png" descr="스크린샷 2019-12-08 오후 3.14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890" y="1418607"/>
            <a:ext cx="11677560" cy="3133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0624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6530" y="277792"/>
            <a:ext cx="2258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나눔고딕" pitchFamily="50" charset="-127"/>
                <a:ea typeface="나눔고딕" pitchFamily="50" charset="-127"/>
              </a:rPr>
              <a:t>주요 기능</a:t>
            </a:r>
            <a:endParaRPr lang="en-US" sz="4000" b="1" dirty="0">
              <a:solidFill>
                <a:srgbClr val="1EB9D7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32664" y="1862913"/>
            <a:ext cx="2685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회원가입 및 로그인</a:t>
            </a:r>
            <a:r>
              <a:rPr lang="en-US" altLang="ko-KR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로그아웃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2664" y="2994013"/>
            <a:ext cx="2531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편의시설 예약 및 이용 이력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32664" y="4125113"/>
            <a:ext cx="2165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인력</a:t>
            </a:r>
            <a:r>
              <a:rPr lang="en-US" altLang="ko-KR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시설 관리 및 정보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2664" y="5256213"/>
            <a:ext cx="2358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입주자 커뮤니티 </a:t>
            </a:r>
            <a:r>
              <a:rPr lang="en-US" altLang="ko-KR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게시판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44697" y="1839296"/>
            <a:ext cx="2608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인력</a:t>
            </a:r>
            <a:r>
              <a:rPr lang="en-US" altLang="ko-KR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시설 관련 문의 및 답변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44697" y="2970396"/>
            <a:ext cx="2089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근무자 관련 업무 기능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44697" y="4101496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관리자 페이지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44697" y="5232596"/>
            <a:ext cx="1146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마이페이지</a:t>
            </a:r>
            <a:endParaRPr lang="en-US" sz="1600" b="1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6606029" y="3905918"/>
            <a:ext cx="774940" cy="774940"/>
            <a:chOff x="6606029" y="3905918"/>
            <a:chExt cx="774940" cy="774940"/>
          </a:xfrm>
        </p:grpSpPr>
        <p:sp>
          <p:nvSpPr>
            <p:cNvPr id="26" name="Oval 25"/>
            <p:cNvSpPr/>
            <p:nvPr/>
          </p:nvSpPr>
          <p:spPr>
            <a:xfrm>
              <a:off x="6606029" y="39059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2" name="AutoShape 4"/>
            <p:cNvSpPr>
              <a:spLocks/>
            </p:cNvSpPr>
            <p:nvPr/>
          </p:nvSpPr>
          <p:spPr bwMode="auto">
            <a:xfrm>
              <a:off x="6807840" y="4107073"/>
              <a:ext cx="371319" cy="37263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28" y="17466"/>
                  </a:moveTo>
                  <a:cubicBezTo>
                    <a:pt x="16669" y="16923"/>
                    <a:pt x="15846" y="16465"/>
                    <a:pt x="14963" y="16121"/>
                  </a:cubicBezTo>
                  <a:cubicBezTo>
                    <a:pt x="15595" y="14609"/>
                    <a:pt x="15967" y="12928"/>
                    <a:pt x="16010" y="11148"/>
                  </a:cubicBezTo>
                  <a:lnTo>
                    <a:pt x="20188" y="11148"/>
                  </a:lnTo>
                  <a:cubicBezTo>
                    <a:pt x="20097" y="13612"/>
                    <a:pt x="19065" y="15838"/>
                    <a:pt x="17428" y="17466"/>
                  </a:cubicBezTo>
                  <a:moveTo>
                    <a:pt x="1411" y="11148"/>
                  </a:moveTo>
                  <a:lnTo>
                    <a:pt x="5589" y="11148"/>
                  </a:lnTo>
                  <a:cubicBezTo>
                    <a:pt x="5632" y="12928"/>
                    <a:pt x="6004" y="14609"/>
                    <a:pt x="6636" y="16121"/>
                  </a:cubicBezTo>
                  <a:cubicBezTo>
                    <a:pt x="5753" y="16465"/>
                    <a:pt x="4931" y="16923"/>
                    <a:pt x="4171" y="17466"/>
                  </a:cubicBezTo>
                  <a:cubicBezTo>
                    <a:pt x="2534" y="15838"/>
                    <a:pt x="1502" y="13612"/>
                    <a:pt x="1411" y="11148"/>
                  </a:cubicBezTo>
                  <a:moveTo>
                    <a:pt x="3785" y="4553"/>
                  </a:moveTo>
                  <a:cubicBezTo>
                    <a:pt x="4579" y="5170"/>
                    <a:pt x="5448" y="5691"/>
                    <a:pt x="6388" y="6084"/>
                  </a:cubicBezTo>
                  <a:cubicBezTo>
                    <a:pt x="5901" y="7433"/>
                    <a:pt x="5627" y="8908"/>
                    <a:pt x="5589" y="10451"/>
                  </a:cubicBezTo>
                  <a:lnTo>
                    <a:pt x="1411" y="10451"/>
                  </a:lnTo>
                  <a:cubicBezTo>
                    <a:pt x="1494" y="8190"/>
                    <a:pt x="2376" y="6135"/>
                    <a:pt x="3785" y="4553"/>
                  </a:cubicBezTo>
                  <a:moveTo>
                    <a:pt x="11148" y="10451"/>
                  </a:moveTo>
                  <a:lnTo>
                    <a:pt x="11148" y="6950"/>
                  </a:lnTo>
                  <a:cubicBezTo>
                    <a:pt x="12339" y="6913"/>
                    <a:pt x="13484" y="6696"/>
                    <a:pt x="14558" y="6324"/>
                  </a:cubicBezTo>
                  <a:cubicBezTo>
                    <a:pt x="15018" y="7598"/>
                    <a:pt x="15276" y="8992"/>
                    <a:pt x="15314" y="10451"/>
                  </a:cubicBezTo>
                  <a:cubicBezTo>
                    <a:pt x="15314" y="10451"/>
                    <a:pt x="11148" y="10451"/>
                    <a:pt x="11148" y="10451"/>
                  </a:cubicBezTo>
                  <a:close/>
                  <a:moveTo>
                    <a:pt x="14311" y="15882"/>
                  </a:moveTo>
                  <a:cubicBezTo>
                    <a:pt x="13309" y="15559"/>
                    <a:pt x="12247" y="15380"/>
                    <a:pt x="11148" y="15346"/>
                  </a:cubicBezTo>
                  <a:lnTo>
                    <a:pt x="11148" y="11148"/>
                  </a:lnTo>
                  <a:lnTo>
                    <a:pt x="15314" y="11148"/>
                  </a:lnTo>
                  <a:cubicBezTo>
                    <a:pt x="15270" y="12844"/>
                    <a:pt x="14914" y="14445"/>
                    <a:pt x="14311" y="15882"/>
                  </a:cubicBezTo>
                  <a:moveTo>
                    <a:pt x="14683" y="16757"/>
                  </a:moveTo>
                  <a:cubicBezTo>
                    <a:pt x="15476" y="17063"/>
                    <a:pt x="16218" y="17466"/>
                    <a:pt x="16904" y="17941"/>
                  </a:cubicBezTo>
                  <a:cubicBezTo>
                    <a:pt x="15632" y="19031"/>
                    <a:pt x="14067" y="19781"/>
                    <a:pt x="12344" y="20068"/>
                  </a:cubicBezTo>
                  <a:cubicBezTo>
                    <a:pt x="13280" y="19136"/>
                    <a:pt x="14076" y="18017"/>
                    <a:pt x="14683" y="16757"/>
                  </a:cubicBezTo>
                  <a:moveTo>
                    <a:pt x="11148" y="20188"/>
                  </a:moveTo>
                  <a:lnTo>
                    <a:pt x="11148" y="16043"/>
                  </a:lnTo>
                  <a:cubicBezTo>
                    <a:pt x="12146" y="16075"/>
                    <a:pt x="13113" y="16231"/>
                    <a:pt x="14025" y="16516"/>
                  </a:cubicBezTo>
                  <a:cubicBezTo>
                    <a:pt x="13314" y="17970"/>
                    <a:pt x="12343" y="19223"/>
                    <a:pt x="11185" y="20186"/>
                  </a:cubicBezTo>
                  <a:cubicBezTo>
                    <a:pt x="11185" y="20186"/>
                    <a:pt x="11148" y="20188"/>
                    <a:pt x="11148" y="20188"/>
                  </a:cubicBezTo>
                  <a:close/>
                  <a:moveTo>
                    <a:pt x="9255" y="20068"/>
                  </a:moveTo>
                  <a:cubicBezTo>
                    <a:pt x="7532" y="19781"/>
                    <a:pt x="5967" y="19031"/>
                    <a:pt x="4695" y="17941"/>
                  </a:cubicBezTo>
                  <a:cubicBezTo>
                    <a:pt x="5381" y="17466"/>
                    <a:pt x="6123" y="17063"/>
                    <a:pt x="6916" y="16757"/>
                  </a:cubicBezTo>
                  <a:cubicBezTo>
                    <a:pt x="7523" y="18017"/>
                    <a:pt x="8319" y="19136"/>
                    <a:pt x="9255" y="20068"/>
                  </a:cubicBezTo>
                  <a:moveTo>
                    <a:pt x="10451" y="11148"/>
                  </a:moveTo>
                  <a:lnTo>
                    <a:pt x="10451" y="15346"/>
                  </a:lnTo>
                  <a:cubicBezTo>
                    <a:pt x="9352" y="15380"/>
                    <a:pt x="8290" y="15559"/>
                    <a:pt x="7288" y="15882"/>
                  </a:cubicBezTo>
                  <a:cubicBezTo>
                    <a:pt x="6685" y="14445"/>
                    <a:pt x="6329" y="12844"/>
                    <a:pt x="6285" y="11148"/>
                  </a:cubicBezTo>
                  <a:cubicBezTo>
                    <a:pt x="6285" y="11148"/>
                    <a:pt x="10451" y="11148"/>
                    <a:pt x="10451" y="11148"/>
                  </a:cubicBezTo>
                  <a:close/>
                  <a:moveTo>
                    <a:pt x="7041" y="6324"/>
                  </a:moveTo>
                  <a:cubicBezTo>
                    <a:pt x="8115" y="6696"/>
                    <a:pt x="9260" y="6913"/>
                    <a:pt x="10451" y="6950"/>
                  </a:cubicBezTo>
                  <a:lnTo>
                    <a:pt x="10451" y="10451"/>
                  </a:lnTo>
                  <a:lnTo>
                    <a:pt x="6285" y="10451"/>
                  </a:lnTo>
                  <a:cubicBezTo>
                    <a:pt x="6324" y="8992"/>
                    <a:pt x="6581" y="7598"/>
                    <a:pt x="7041" y="6324"/>
                  </a:cubicBezTo>
                  <a:moveTo>
                    <a:pt x="6651" y="5442"/>
                  </a:moveTo>
                  <a:cubicBezTo>
                    <a:pt x="5790" y="5084"/>
                    <a:pt x="4993" y="4609"/>
                    <a:pt x="4263" y="4050"/>
                  </a:cubicBezTo>
                  <a:cubicBezTo>
                    <a:pt x="5606" y="2749"/>
                    <a:pt x="7332" y="1851"/>
                    <a:pt x="9255" y="1531"/>
                  </a:cubicBezTo>
                  <a:cubicBezTo>
                    <a:pt x="8175" y="2610"/>
                    <a:pt x="7286" y="3939"/>
                    <a:pt x="6651" y="5442"/>
                  </a:cubicBezTo>
                  <a:moveTo>
                    <a:pt x="10451" y="1411"/>
                  </a:moveTo>
                  <a:lnTo>
                    <a:pt x="10451" y="6253"/>
                  </a:lnTo>
                  <a:cubicBezTo>
                    <a:pt x="9352" y="6217"/>
                    <a:pt x="8296" y="6021"/>
                    <a:pt x="7303" y="5681"/>
                  </a:cubicBezTo>
                  <a:cubicBezTo>
                    <a:pt x="8029" y="3972"/>
                    <a:pt x="9101" y="2507"/>
                    <a:pt x="10415" y="1413"/>
                  </a:cubicBezTo>
                  <a:cubicBezTo>
                    <a:pt x="10427" y="1412"/>
                    <a:pt x="10439" y="1411"/>
                    <a:pt x="10451" y="1411"/>
                  </a:cubicBezTo>
                  <a:moveTo>
                    <a:pt x="12344" y="1531"/>
                  </a:moveTo>
                  <a:cubicBezTo>
                    <a:pt x="14267" y="1851"/>
                    <a:pt x="15993" y="2749"/>
                    <a:pt x="17336" y="4050"/>
                  </a:cubicBezTo>
                  <a:cubicBezTo>
                    <a:pt x="16606" y="4609"/>
                    <a:pt x="15809" y="5084"/>
                    <a:pt x="14948" y="5442"/>
                  </a:cubicBezTo>
                  <a:cubicBezTo>
                    <a:pt x="14313" y="3939"/>
                    <a:pt x="13424" y="2610"/>
                    <a:pt x="12344" y="1531"/>
                  </a:cubicBezTo>
                  <a:moveTo>
                    <a:pt x="11184" y="1413"/>
                  </a:moveTo>
                  <a:cubicBezTo>
                    <a:pt x="12498" y="2507"/>
                    <a:pt x="13570" y="3972"/>
                    <a:pt x="14296" y="5681"/>
                  </a:cubicBezTo>
                  <a:cubicBezTo>
                    <a:pt x="13303" y="6021"/>
                    <a:pt x="12247" y="6217"/>
                    <a:pt x="11148" y="6253"/>
                  </a:cubicBezTo>
                  <a:lnTo>
                    <a:pt x="11148" y="1411"/>
                  </a:lnTo>
                  <a:cubicBezTo>
                    <a:pt x="11160" y="1411"/>
                    <a:pt x="11172" y="1412"/>
                    <a:pt x="11184" y="1413"/>
                  </a:cubicBezTo>
                  <a:moveTo>
                    <a:pt x="10414" y="20186"/>
                  </a:moveTo>
                  <a:cubicBezTo>
                    <a:pt x="9256" y="19223"/>
                    <a:pt x="8285" y="17970"/>
                    <a:pt x="7574" y="16516"/>
                  </a:cubicBezTo>
                  <a:cubicBezTo>
                    <a:pt x="8486" y="16231"/>
                    <a:pt x="9453" y="16075"/>
                    <a:pt x="10451" y="16043"/>
                  </a:cubicBezTo>
                  <a:lnTo>
                    <a:pt x="10451" y="20188"/>
                  </a:lnTo>
                  <a:cubicBezTo>
                    <a:pt x="10451" y="20188"/>
                    <a:pt x="10414" y="20186"/>
                    <a:pt x="10414" y="20186"/>
                  </a:cubicBezTo>
                  <a:close/>
                  <a:moveTo>
                    <a:pt x="20188" y="10451"/>
                  </a:moveTo>
                  <a:lnTo>
                    <a:pt x="16010" y="10451"/>
                  </a:lnTo>
                  <a:cubicBezTo>
                    <a:pt x="15972" y="8908"/>
                    <a:pt x="15698" y="7433"/>
                    <a:pt x="15211" y="6084"/>
                  </a:cubicBezTo>
                  <a:cubicBezTo>
                    <a:pt x="16151" y="5691"/>
                    <a:pt x="17020" y="5170"/>
                    <a:pt x="17814" y="4553"/>
                  </a:cubicBezTo>
                  <a:cubicBezTo>
                    <a:pt x="19223" y="6135"/>
                    <a:pt x="20105" y="8190"/>
                    <a:pt x="20188" y="10451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  <a:sym typeface="Gill Sans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606029" y="5037018"/>
            <a:ext cx="774940" cy="774940"/>
            <a:chOff x="6606029" y="5037018"/>
            <a:chExt cx="774940" cy="774940"/>
          </a:xfrm>
        </p:grpSpPr>
        <p:sp>
          <p:nvSpPr>
            <p:cNvPr id="29" name="Oval 28"/>
            <p:cNvSpPr/>
            <p:nvPr/>
          </p:nvSpPr>
          <p:spPr>
            <a:xfrm>
              <a:off x="6606029" y="50370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801607" y="5268351"/>
              <a:ext cx="383784" cy="312275"/>
              <a:chOff x="10074275" y="4479132"/>
              <a:chExt cx="464344" cy="377825"/>
            </a:xfrm>
            <a:solidFill>
              <a:schemeClr val="bg1"/>
            </a:solidFill>
          </p:grpSpPr>
          <p:sp>
            <p:nvSpPr>
              <p:cNvPr id="34" name="AutoShape 5"/>
              <p:cNvSpPr>
                <a:spLocks/>
              </p:cNvSpPr>
              <p:nvPr/>
            </p:nvSpPr>
            <p:spPr bwMode="auto">
              <a:xfrm>
                <a:off x="10393363" y="4595019"/>
                <a:ext cx="87313" cy="1166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999" y="18900"/>
                    </a:moveTo>
                    <a:lnTo>
                      <a:pt x="3600" y="18900"/>
                    </a:lnTo>
                    <a:lnTo>
                      <a:pt x="3600" y="2700"/>
                    </a:lnTo>
                    <a:lnTo>
                      <a:pt x="7200" y="2700"/>
                    </a:lnTo>
                    <a:lnTo>
                      <a:pt x="17999" y="14850"/>
                    </a:lnTo>
                    <a:cubicBezTo>
                      <a:pt x="17999" y="14850"/>
                      <a:pt x="17999" y="18900"/>
                      <a:pt x="17999" y="18900"/>
                    </a:cubicBezTo>
                    <a:close/>
                    <a:moveTo>
                      <a:pt x="10195" y="1202"/>
                    </a:moveTo>
                    <a:cubicBezTo>
                      <a:pt x="9527" y="450"/>
                      <a:pt x="8402" y="0"/>
                      <a:pt x="7200" y="0"/>
                    </a:cubicBezTo>
                    <a:lnTo>
                      <a:pt x="3600" y="0"/>
                    </a:lnTo>
                    <a:cubicBezTo>
                      <a:pt x="1610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610" y="21599"/>
                      <a:pt x="3600" y="21599"/>
                    </a:cubicBezTo>
                    <a:lnTo>
                      <a:pt x="17999" y="21599"/>
                    </a:lnTo>
                    <a:cubicBezTo>
                      <a:pt x="19989" y="21599"/>
                      <a:pt x="21600" y="20392"/>
                      <a:pt x="21600" y="18900"/>
                    </a:cubicBezTo>
                    <a:lnTo>
                      <a:pt x="21600" y="14850"/>
                    </a:lnTo>
                    <a:cubicBezTo>
                      <a:pt x="21600" y="14317"/>
                      <a:pt x="21389" y="13795"/>
                      <a:pt x="20995" y="13352"/>
                    </a:cubicBezTo>
                    <a:cubicBezTo>
                      <a:pt x="20995" y="13352"/>
                      <a:pt x="10195" y="1202"/>
                      <a:pt x="10195" y="12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35" name="AutoShape 6"/>
              <p:cNvSpPr>
                <a:spLocks/>
              </p:cNvSpPr>
              <p:nvPr/>
            </p:nvSpPr>
            <p:spPr bwMode="auto">
              <a:xfrm>
                <a:off x="10074275" y="4479132"/>
                <a:ext cx="464344" cy="377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50" y="16615"/>
                    </a:moveTo>
                    <a:cubicBezTo>
                      <a:pt x="20250" y="17074"/>
                      <a:pt x="19948" y="17446"/>
                      <a:pt x="19575" y="17446"/>
                    </a:cubicBezTo>
                    <a:lnTo>
                      <a:pt x="18803" y="17446"/>
                    </a:lnTo>
                    <a:cubicBezTo>
                      <a:pt x="18501" y="16016"/>
                      <a:pt x="17453" y="14953"/>
                      <a:pt x="16200" y="14953"/>
                    </a:cubicBezTo>
                    <a:cubicBezTo>
                      <a:pt x="14945" y="14953"/>
                      <a:pt x="13897" y="16016"/>
                      <a:pt x="13595" y="17446"/>
                    </a:cubicBezTo>
                    <a:lnTo>
                      <a:pt x="10029" y="17446"/>
                    </a:lnTo>
                    <a:cubicBezTo>
                      <a:pt x="9727" y="16016"/>
                      <a:pt x="8679" y="14953"/>
                      <a:pt x="7425" y="14953"/>
                    </a:cubicBezTo>
                    <a:cubicBezTo>
                      <a:pt x="6170" y="14953"/>
                      <a:pt x="5122" y="16016"/>
                      <a:pt x="4820" y="17446"/>
                    </a:cubicBezTo>
                    <a:lnTo>
                      <a:pt x="4050" y="17446"/>
                    </a:lnTo>
                    <a:cubicBezTo>
                      <a:pt x="3677" y="17446"/>
                      <a:pt x="3375" y="17074"/>
                      <a:pt x="3375" y="16615"/>
                    </a:cubicBezTo>
                    <a:lnTo>
                      <a:pt x="3375" y="14123"/>
                    </a:lnTo>
                    <a:lnTo>
                      <a:pt x="12150" y="14123"/>
                    </a:lnTo>
                    <a:cubicBezTo>
                      <a:pt x="13266" y="14123"/>
                      <a:pt x="14175" y="13005"/>
                      <a:pt x="14175" y="11630"/>
                    </a:cubicBezTo>
                    <a:lnTo>
                      <a:pt x="14175" y="5815"/>
                    </a:lnTo>
                    <a:lnTo>
                      <a:pt x="16875" y="5815"/>
                    </a:lnTo>
                    <a:cubicBezTo>
                      <a:pt x="17100" y="5815"/>
                      <a:pt x="17311" y="5954"/>
                      <a:pt x="17436" y="6185"/>
                    </a:cubicBezTo>
                    <a:lnTo>
                      <a:pt x="20136" y="11169"/>
                    </a:lnTo>
                    <a:cubicBezTo>
                      <a:pt x="20210" y="11306"/>
                      <a:pt x="20250" y="11466"/>
                      <a:pt x="20250" y="11630"/>
                    </a:cubicBezTo>
                    <a:cubicBezTo>
                      <a:pt x="20250" y="11630"/>
                      <a:pt x="20250" y="16615"/>
                      <a:pt x="20250" y="16615"/>
                    </a:cubicBezTo>
                    <a:close/>
                    <a:moveTo>
                      <a:pt x="16200" y="19938"/>
                    </a:moveTo>
                    <a:cubicBezTo>
                      <a:pt x="15454" y="19938"/>
                      <a:pt x="14850" y="19193"/>
                      <a:pt x="14850" y="18276"/>
                    </a:cubicBezTo>
                    <a:cubicBezTo>
                      <a:pt x="14850" y="17360"/>
                      <a:pt x="15454" y="16615"/>
                      <a:pt x="16200" y="16615"/>
                    </a:cubicBezTo>
                    <a:cubicBezTo>
                      <a:pt x="16945" y="16615"/>
                      <a:pt x="17550" y="17360"/>
                      <a:pt x="17550" y="18276"/>
                    </a:cubicBezTo>
                    <a:cubicBezTo>
                      <a:pt x="17550" y="19193"/>
                      <a:pt x="16945" y="19938"/>
                      <a:pt x="16200" y="19938"/>
                    </a:cubicBezTo>
                    <a:moveTo>
                      <a:pt x="7425" y="19938"/>
                    </a:moveTo>
                    <a:cubicBezTo>
                      <a:pt x="6679" y="19938"/>
                      <a:pt x="6075" y="19193"/>
                      <a:pt x="6075" y="18276"/>
                    </a:cubicBezTo>
                    <a:cubicBezTo>
                      <a:pt x="6075" y="17360"/>
                      <a:pt x="6679" y="16615"/>
                      <a:pt x="7425" y="16615"/>
                    </a:cubicBezTo>
                    <a:cubicBezTo>
                      <a:pt x="8170" y="16615"/>
                      <a:pt x="8775" y="17360"/>
                      <a:pt x="8775" y="18276"/>
                    </a:cubicBezTo>
                    <a:cubicBezTo>
                      <a:pt x="8775" y="19193"/>
                      <a:pt x="8170" y="19938"/>
                      <a:pt x="7425" y="19938"/>
                    </a:cubicBezTo>
                    <a:moveTo>
                      <a:pt x="2024" y="12461"/>
                    </a:moveTo>
                    <a:cubicBezTo>
                      <a:pt x="1652" y="12461"/>
                      <a:pt x="1349" y="12089"/>
                      <a:pt x="1349" y="11630"/>
                    </a:cubicBezTo>
                    <a:lnTo>
                      <a:pt x="1349" y="2492"/>
                    </a:lnTo>
                    <a:cubicBezTo>
                      <a:pt x="1349" y="2033"/>
                      <a:pt x="1652" y="1661"/>
                      <a:pt x="2024" y="1661"/>
                    </a:cubicBezTo>
                    <a:lnTo>
                      <a:pt x="12150" y="1661"/>
                    </a:lnTo>
                    <a:cubicBezTo>
                      <a:pt x="12523" y="1661"/>
                      <a:pt x="12825" y="2033"/>
                      <a:pt x="12825" y="2492"/>
                    </a:cubicBezTo>
                    <a:lnTo>
                      <a:pt x="12825" y="4153"/>
                    </a:lnTo>
                    <a:lnTo>
                      <a:pt x="12825" y="5815"/>
                    </a:lnTo>
                    <a:lnTo>
                      <a:pt x="12825" y="11630"/>
                    </a:lnTo>
                    <a:cubicBezTo>
                      <a:pt x="12825" y="12089"/>
                      <a:pt x="12523" y="12461"/>
                      <a:pt x="12150" y="12461"/>
                    </a:cubicBezTo>
                    <a:cubicBezTo>
                      <a:pt x="12150" y="12461"/>
                      <a:pt x="2024" y="12461"/>
                      <a:pt x="2024" y="12461"/>
                    </a:cubicBezTo>
                    <a:close/>
                    <a:moveTo>
                      <a:pt x="21259" y="10248"/>
                    </a:moveTo>
                    <a:lnTo>
                      <a:pt x="18559" y="5263"/>
                    </a:lnTo>
                    <a:cubicBezTo>
                      <a:pt x="18182" y="4568"/>
                      <a:pt x="17552" y="4153"/>
                      <a:pt x="16875" y="4153"/>
                    </a:cubicBezTo>
                    <a:lnTo>
                      <a:pt x="14175" y="4153"/>
                    </a:lnTo>
                    <a:lnTo>
                      <a:pt x="14175" y="2492"/>
                    </a:lnTo>
                    <a:cubicBezTo>
                      <a:pt x="14175" y="1117"/>
                      <a:pt x="13266" y="0"/>
                      <a:pt x="12150" y="0"/>
                    </a:cubicBezTo>
                    <a:lnTo>
                      <a:pt x="2024" y="0"/>
                    </a:lnTo>
                    <a:cubicBezTo>
                      <a:pt x="908" y="0"/>
                      <a:pt x="0" y="1117"/>
                      <a:pt x="0" y="2492"/>
                    </a:cubicBezTo>
                    <a:lnTo>
                      <a:pt x="0" y="11630"/>
                    </a:lnTo>
                    <a:cubicBezTo>
                      <a:pt x="0" y="13005"/>
                      <a:pt x="908" y="14123"/>
                      <a:pt x="2024" y="14123"/>
                    </a:cubicBezTo>
                    <a:lnTo>
                      <a:pt x="2025" y="14123"/>
                    </a:lnTo>
                    <a:lnTo>
                      <a:pt x="2025" y="16615"/>
                    </a:lnTo>
                    <a:cubicBezTo>
                      <a:pt x="2025" y="17989"/>
                      <a:pt x="2933" y="19107"/>
                      <a:pt x="4050" y="19107"/>
                    </a:cubicBezTo>
                    <a:lnTo>
                      <a:pt x="4820" y="19107"/>
                    </a:lnTo>
                    <a:cubicBezTo>
                      <a:pt x="5122" y="20537"/>
                      <a:pt x="6170" y="21600"/>
                      <a:pt x="7425" y="21600"/>
                    </a:cubicBezTo>
                    <a:cubicBezTo>
                      <a:pt x="8679" y="21600"/>
                      <a:pt x="9727" y="20537"/>
                      <a:pt x="10029" y="19107"/>
                    </a:cubicBezTo>
                    <a:lnTo>
                      <a:pt x="13595" y="19107"/>
                    </a:lnTo>
                    <a:cubicBezTo>
                      <a:pt x="13897" y="20537"/>
                      <a:pt x="14945" y="21600"/>
                      <a:pt x="16200" y="21600"/>
                    </a:cubicBezTo>
                    <a:cubicBezTo>
                      <a:pt x="17453" y="21600"/>
                      <a:pt x="18501" y="20537"/>
                      <a:pt x="18803" y="19107"/>
                    </a:cubicBezTo>
                    <a:lnTo>
                      <a:pt x="19575" y="19107"/>
                    </a:lnTo>
                    <a:cubicBezTo>
                      <a:pt x="20691" y="19107"/>
                      <a:pt x="21599" y="17989"/>
                      <a:pt x="21599" y="16615"/>
                    </a:cubicBezTo>
                    <a:lnTo>
                      <a:pt x="21599" y="11630"/>
                    </a:lnTo>
                    <a:cubicBezTo>
                      <a:pt x="21599" y="11137"/>
                      <a:pt x="21482" y="10658"/>
                      <a:pt x="21259" y="10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</p:grpSp>
      </p:grpSp>
      <p:grpSp>
        <p:nvGrpSpPr>
          <p:cNvPr id="60" name="Group 59"/>
          <p:cNvGrpSpPr/>
          <p:nvPr/>
        </p:nvGrpSpPr>
        <p:grpSpPr>
          <a:xfrm>
            <a:off x="6606029" y="2774818"/>
            <a:ext cx="774940" cy="774940"/>
            <a:chOff x="6606029" y="2774818"/>
            <a:chExt cx="774940" cy="774940"/>
          </a:xfrm>
        </p:grpSpPr>
        <p:sp>
          <p:nvSpPr>
            <p:cNvPr id="23" name="Oval 22"/>
            <p:cNvSpPr/>
            <p:nvPr/>
          </p:nvSpPr>
          <p:spPr>
            <a:xfrm>
              <a:off x="6606029" y="27748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6825553" y="2970396"/>
              <a:ext cx="335893" cy="383784"/>
              <a:chOff x="9162373" y="3045147"/>
              <a:chExt cx="406400" cy="464344"/>
            </a:xfrm>
            <a:solidFill>
              <a:schemeClr val="bg1"/>
            </a:solidFill>
          </p:grpSpPr>
          <p:sp>
            <p:nvSpPr>
              <p:cNvPr id="38" name="AutoShape 48"/>
              <p:cNvSpPr>
                <a:spLocks/>
              </p:cNvSpPr>
              <p:nvPr/>
            </p:nvSpPr>
            <p:spPr bwMode="auto">
              <a:xfrm>
                <a:off x="9162373" y="3045147"/>
                <a:ext cx="406400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425"/>
                    </a:moveTo>
                    <a:cubicBezTo>
                      <a:pt x="5687" y="7425"/>
                      <a:pt x="1542" y="6064"/>
                      <a:pt x="1542" y="4387"/>
                    </a:cubicBezTo>
                    <a:cubicBezTo>
                      <a:pt x="1542" y="2709"/>
                      <a:pt x="5687" y="1350"/>
                      <a:pt x="10800" y="1350"/>
                    </a:cubicBezTo>
                    <a:cubicBezTo>
                      <a:pt x="15912" y="1350"/>
                      <a:pt x="20057" y="2709"/>
                      <a:pt x="20057" y="4387"/>
                    </a:cubicBezTo>
                    <a:cubicBezTo>
                      <a:pt x="20057" y="6064"/>
                      <a:pt x="15912" y="7425"/>
                      <a:pt x="10800" y="7425"/>
                    </a:cubicBezTo>
                    <a:moveTo>
                      <a:pt x="20057" y="9112"/>
                    </a:moveTo>
                    <a:lnTo>
                      <a:pt x="20054" y="9112"/>
                    </a:lnTo>
                    <a:cubicBezTo>
                      <a:pt x="20054" y="9119"/>
                      <a:pt x="20057" y="9127"/>
                      <a:pt x="20057" y="9133"/>
                    </a:cubicBezTo>
                    <a:cubicBezTo>
                      <a:pt x="20057" y="10800"/>
                      <a:pt x="15912" y="12150"/>
                      <a:pt x="10800" y="12150"/>
                    </a:cubicBezTo>
                    <a:cubicBezTo>
                      <a:pt x="5687" y="12150"/>
                      <a:pt x="1542" y="10800"/>
                      <a:pt x="1542" y="9133"/>
                    </a:cubicBezTo>
                    <a:cubicBezTo>
                      <a:pt x="1542" y="9127"/>
                      <a:pt x="1545" y="9119"/>
                      <a:pt x="1545" y="9112"/>
                    </a:cubicBezTo>
                    <a:lnTo>
                      <a:pt x="1542" y="9112"/>
                    </a:lnTo>
                    <a:lnTo>
                      <a:pt x="1542" y="6793"/>
                    </a:lnTo>
                    <a:cubicBezTo>
                      <a:pt x="3564" y="8140"/>
                      <a:pt x="7271" y="8774"/>
                      <a:pt x="10800" y="8774"/>
                    </a:cubicBezTo>
                    <a:cubicBezTo>
                      <a:pt x="14328" y="8774"/>
                      <a:pt x="18035" y="8140"/>
                      <a:pt x="20057" y="6793"/>
                    </a:cubicBezTo>
                    <a:cubicBezTo>
                      <a:pt x="20057" y="6793"/>
                      <a:pt x="20057" y="9112"/>
                      <a:pt x="20057" y="9112"/>
                    </a:cubicBezTo>
                    <a:close/>
                    <a:moveTo>
                      <a:pt x="20057" y="13162"/>
                    </a:moveTo>
                    <a:lnTo>
                      <a:pt x="20054" y="13162"/>
                    </a:lnTo>
                    <a:cubicBezTo>
                      <a:pt x="20054" y="13169"/>
                      <a:pt x="20057" y="13177"/>
                      <a:pt x="20057" y="13183"/>
                    </a:cubicBezTo>
                    <a:cubicBezTo>
                      <a:pt x="20057" y="14850"/>
                      <a:pt x="15912" y="16200"/>
                      <a:pt x="10800" y="16200"/>
                    </a:cubicBezTo>
                    <a:cubicBezTo>
                      <a:pt x="5687" y="16200"/>
                      <a:pt x="1542" y="14850"/>
                      <a:pt x="1542" y="13183"/>
                    </a:cubicBezTo>
                    <a:cubicBezTo>
                      <a:pt x="1542" y="13177"/>
                      <a:pt x="1545" y="13169"/>
                      <a:pt x="1545" y="13162"/>
                    </a:cubicBezTo>
                    <a:lnTo>
                      <a:pt x="1542" y="13162"/>
                    </a:lnTo>
                    <a:lnTo>
                      <a:pt x="1542" y="10640"/>
                    </a:lnTo>
                    <a:cubicBezTo>
                      <a:pt x="3136" y="12077"/>
                      <a:pt x="6982" y="12825"/>
                      <a:pt x="10800" y="12825"/>
                    </a:cubicBezTo>
                    <a:cubicBezTo>
                      <a:pt x="14617" y="12825"/>
                      <a:pt x="18463" y="12077"/>
                      <a:pt x="20057" y="10640"/>
                    </a:cubicBezTo>
                    <a:cubicBezTo>
                      <a:pt x="20057" y="10640"/>
                      <a:pt x="20057" y="13162"/>
                      <a:pt x="20057" y="13162"/>
                    </a:cubicBezTo>
                    <a:close/>
                    <a:moveTo>
                      <a:pt x="20057" y="17212"/>
                    </a:moveTo>
                    <a:cubicBezTo>
                      <a:pt x="20057" y="18889"/>
                      <a:pt x="15912" y="20249"/>
                      <a:pt x="10800" y="20249"/>
                    </a:cubicBezTo>
                    <a:cubicBezTo>
                      <a:pt x="5687" y="20249"/>
                      <a:pt x="1542" y="18889"/>
                      <a:pt x="1542" y="17212"/>
                    </a:cubicBezTo>
                    <a:lnTo>
                      <a:pt x="1542" y="14690"/>
                    </a:lnTo>
                    <a:cubicBezTo>
                      <a:pt x="3136" y="16127"/>
                      <a:pt x="6982" y="16875"/>
                      <a:pt x="10800" y="16875"/>
                    </a:cubicBezTo>
                    <a:cubicBezTo>
                      <a:pt x="14617" y="16875"/>
                      <a:pt x="18463" y="16127"/>
                      <a:pt x="20057" y="14690"/>
                    </a:cubicBezTo>
                    <a:cubicBezTo>
                      <a:pt x="20057" y="14690"/>
                      <a:pt x="20057" y="17212"/>
                      <a:pt x="20057" y="17212"/>
                    </a:cubicBezTo>
                    <a:close/>
                    <a:moveTo>
                      <a:pt x="10800" y="0"/>
                    </a:moveTo>
                    <a:cubicBezTo>
                      <a:pt x="5598" y="0"/>
                      <a:pt x="0" y="1372"/>
                      <a:pt x="0" y="4387"/>
                    </a:cubicBezTo>
                    <a:lnTo>
                      <a:pt x="0" y="17212"/>
                    </a:lnTo>
                    <a:cubicBezTo>
                      <a:pt x="0" y="20226"/>
                      <a:pt x="5598" y="21599"/>
                      <a:pt x="10800" y="21599"/>
                    </a:cubicBezTo>
                    <a:cubicBezTo>
                      <a:pt x="16001" y="21599"/>
                      <a:pt x="21599" y="20226"/>
                      <a:pt x="21599" y="17212"/>
                    </a:cubicBezTo>
                    <a:lnTo>
                      <a:pt x="21599" y="4387"/>
                    </a:lnTo>
                    <a:cubicBezTo>
                      <a:pt x="21599" y="1372"/>
                      <a:pt x="1600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39" name="AutoShape 49"/>
              <p:cNvSpPr>
                <a:spLocks/>
              </p:cNvSpPr>
              <p:nvPr/>
            </p:nvSpPr>
            <p:spPr bwMode="auto">
              <a:xfrm>
                <a:off x="9481460" y="3407890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40" name="AutoShape 50"/>
              <p:cNvSpPr>
                <a:spLocks/>
              </p:cNvSpPr>
              <p:nvPr/>
            </p:nvSpPr>
            <p:spPr bwMode="auto">
              <a:xfrm>
                <a:off x="9481460" y="3320578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41" name="AutoShape 51"/>
              <p:cNvSpPr>
                <a:spLocks/>
              </p:cNvSpPr>
              <p:nvPr/>
            </p:nvSpPr>
            <p:spPr bwMode="auto">
              <a:xfrm>
                <a:off x="9481460" y="3233265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</p:grpSp>
      </p:grpSp>
      <p:grpSp>
        <p:nvGrpSpPr>
          <p:cNvPr id="58" name="Group 57"/>
          <p:cNvGrpSpPr/>
          <p:nvPr/>
        </p:nvGrpSpPr>
        <p:grpSpPr>
          <a:xfrm>
            <a:off x="838200" y="5037018"/>
            <a:ext cx="774940" cy="774940"/>
            <a:chOff x="838200" y="5037018"/>
            <a:chExt cx="774940" cy="774940"/>
          </a:xfrm>
        </p:grpSpPr>
        <p:sp>
          <p:nvSpPr>
            <p:cNvPr id="17" name="Oval 16"/>
            <p:cNvSpPr/>
            <p:nvPr/>
          </p:nvSpPr>
          <p:spPr>
            <a:xfrm>
              <a:off x="838200" y="50370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1033777" y="5256541"/>
              <a:ext cx="383786" cy="335894"/>
              <a:chOff x="2569485" y="4937447"/>
              <a:chExt cx="464344" cy="406400"/>
            </a:xfrm>
            <a:solidFill>
              <a:schemeClr val="bg1"/>
            </a:solidFill>
          </p:grpSpPr>
          <p:sp>
            <p:nvSpPr>
              <p:cNvPr id="43" name="AutoShape 103"/>
              <p:cNvSpPr>
                <a:spLocks/>
              </p:cNvSpPr>
              <p:nvPr/>
            </p:nvSpPr>
            <p:spPr bwMode="auto">
              <a:xfrm>
                <a:off x="2642510" y="5009678"/>
                <a:ext cx="166688" cy="1095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44" name="AutoShape 104"/>
              <p:cNvSpPr>
                <a:spLocks/>
              </p:cNvSpPr>
              <p:nvPr/>
            </p:nvSpPr>
            <p:spPr bwMode="auto">
              <a:xfrm>
                <a:off x="2569485" y="4937447"/>
                <a:ext cx="464344" cy="406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6606029" y="1643718"/>
            <a:ext cx="774940" cy="774940"/>
            <a:chOff x="6606029" y="1643718"/>
            <a:chExt cx="774940" cy="774940"/>
          </a:xfrm>
        </p:grpSpPr>
        <p:sp>
          <p:nvSpPr>
            <p:cNvPr id="20" name="Oval 19"/>
            <p:cNvSpPr/>
            <p:nvPr/>
          </p:nvSpPr>
          <p:spPr>
            <a:xfrm>
              <a:off x="6606029" y="16437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6801607" y="1839296"/>
              <a:ext cx="383784" cy="383784"/>
              <a:chOff x="4427654" y="3049909"/>
              <a:chExt cx="464344" cy="464344"/>
            </a:xfrm>
            <a:solidFill>
              <a:schemeClr val="bg1"/>
            </a:solidFill>
          </p:grpSpPr>
          <p:sp>
            <p:nvSpPr>
              <p:cNvPr id="46" name="AutoShape 123"/>
              <p:cNvSpPr>
                <a:spLocks/>
              </p:cNvSpPr>
              <p:nvPr/>
            </p:nvSpPr>
            <p:spPr bwMode="auto">
              <a:xfrm>
                <a:off x="4427654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47" name="AutoShape 124"/>
              <p:cNvSpPr>
                <a:spLocks/>
              </p:cNvSpPr>
              <p:nvPr/>
            </p:nvSpPr>
            <p:spPr bwMode="auto">
              <a:xfrm>
                <a:off x="4558623" y="318008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48" name="AutoShape 125"/>
              <p:cNvSpPr>
                <a:spLocks/>
              </p:cNvSpPr>
              <p:nvPr/>
            </p:nvSpPr>
            <p:spPr bwMode="auto">
              <a:xfrm>
                <a:off x="4601485" y="322374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838200" y="3905918"/>
            <a:ext cx="774940" cy="774940"/>
            <a:chOff x="838200" y="3905918"/>
            <a:chExt cx="774940" cy="774940"/>
          </a:xfrm>
        </p:grpSpPr>
        <p:sp>
          <p:nvSpPr>
            <p:cNvPr id="13" name="Oval 12"/>
            <p:cNvSpPr/>
            <p:nvPr/>
          </p:nvSpPr>
          <p:spPr>
            <a:xfrm>
              <a:off x="838200" y="39059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9" name="AutoShape 139"/>
            <p:cNvSpPr>
              <a:spLocks/>
            </p:cNvSpPr>
            <p:nvPr/>
          </p:nvSpPr>
          <p:spPr bwMode="auto">
            <a:xfrm>
              <a:off x="1033778" y="4107400"/>
              <a:ext cx="383785" cy="371976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  <a:sym typeface="Gill Sans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838200" y="1643718"/>
            <a:ext cx="774940" cy="774940"/>
            <a:chOff x="838200" y="1643718"/>
            <a:chExt cx="774940" cy="774940"/>
          </a:xfrm>
        </p:grpSpPr>
        <p:sp>
          <p:nvSpPr>
            <p:cNvPr id="5" name="Oval 4"/>
            <p:cNvSpPr/>
            <p:nvPr/>
          </p:nvSpPr>
          <p:spPr>
            <a:xfrm>
              <a:off x="838200" y="16437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1033778" y="1862913"/>
              <a:ext cx="383785" cy="336550"/>
              <a:chOff x="1640798" y="2149003"/>
              <a:chExt cx="464344" cy="407194"/>
            </a:xfrm>
            <a:solidFill>
              <a:schemeClr val="bg1"/>
            </a:solidFill>
          </p:grpSpPr>
          <p:sp>
            <p:nvSpPr>
              <p:cNvPr id="51" name="AutoShape 147"/>
              <p:cNvSpPr>
                <a:spLocks/>
              </p:cNvSpPr>
              <p:nvPr/>
            </p:nvSpPr>
            <p:spPr bwMode="auto">
              <a:xfrm>
                <a:off x="1640798" y="2149003"/>
                <a:ext cx="464344" cy="407194"/>
              </a:xfrm>
              <a:custGeom>
                <a:avLst/>
                <a:gdLst>
                  <a:gd name="T0" fmla="+- 0 10800 597"/>
                  <a:gd name="T1" fmla="*/ T0 w 20407"/>
                  <a:gd name="T2" fmla="+- 0 11028 672"/>
                  <a:gd name="T3" fmla="*/ 11028 h 20712"/>
                  <a:gd name="T4" fmla="+- 0 10800 597"/>
                  <a:gd name="T5" fmla="*/ T4 w 20407"/>
                  <a:gd name="T6" fmla="+- 0 11028 672"/>
                  <a:gd name="T7" fmla="*/ 11028 h 20712"/>
                  <a:gd name="T8" fmla="+- 0 10800 597"/>
                  <a:gd name="T9" fmla="*/ T8 w 20407"/>
                  <a:gd name="T10" fmla="+- 0 11028 672"/>
                  <a:gd name="T11" fmla="*/ 11028 h 20712"/>
                  <a:gd name="T12" fmla="+- 0 10800 597"/>
                  <a:gd name="T13" fmla="*/ T12 w 20407"/>
                  <a:gd name="T14" fmla="+- 0 11028 672"/>
                  <a:gd name="T15" fmla="*/ 11028 h 2071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0407" h="20712">
                    <a:moveTo>
                      <a:pt x="17706" y="10922"/>
                    </a:moveTo>
                    <a:lnTo>
                      <a:pt x="10657" y="19017"/>
                    </a:lnTo>
                    <a:cubicBezTo>
                      <a:pt x="10407" y="19305"/>
                      <a:pt x="9998" y="19305"/>
                      <a:pt x="9748" y="19017"/>
                    </a:cubicBezTo>
                    <a:lnTo>
                      <a:pt x="2699" y="10922"/>
                    </a:lnTo>
                    <a:cubicBezTo>
                      <a:pt x="817" y="8762"/>
                      <a:pt x="817" y="5247"/>
                      <a:pt x="2699" y="3087"/>
                    </a:cubicBezTo>
                    <a:cubicBezTo>
                      <a:pt x="4512" y="1004"/>
                      <a:pt x="7429" y="931"/>
                      <a:pt x="9338" y="2923"/>
                    </a:cubicBezTo>
                    <a:lnTo>
                      <a:pt x="10202" y="3825"/>
                    </a:lnTo>
                    <a:lnTo>
                      <a:pt x="11067" y="2923"/>
                    </a:lnTo>
                    <a:cubicBezTo>
                      <a:pt x="12976" y="931"/>
                      <a:pt x="15893" y="1004"/>
                      <a:pt x="17706" y="3087"/>
                    </a:cubicBezTo>
                    <a:cubicBezTo>
                      <a:pt x="19588" y="5247"/>
                      <a:pt x="19588" y="8762"/>
                      <a:pt x="17706" y="10922"/>
                    </a:cubicBezTo>
                    <a:moveTo>
                      <a:pt x="18616" y="2043"/>
                    </a:moveTo>
                    <a:cubicBezTo>
                      <a:pt x="16301" y="-617"/>
                      <a:pt x="12601" y="-672"/>
                      <a:pt x="10202" y="1830"/>
                    </a:cubicBezTo>
                    <a:cubicBezTo>
                      <a:pt x="7805" y="-672"/>
                      <a:pt x="4104" y="-617"/>
                      <a:pt x="1789" y="2043"/>
                    </a:cubicBezTo>
                    <a:cubicBezTo>
                      <a:pt x="-597" y="4783"/>
                      <a:pt x="-597" y="9226"/>
                      <a:pt x="1789" y="11967"/>
                    </a:cubicBezTo>
                    <a:cubicBezTo>
                      <a:pt x="2470" y="12750"/>
                      <a:pt x="8838" y="20061"/>
                      <a:pt x="8838" y="20061"/>
                    </a:cubicBezTo>
                    <a:cubicBezTo>
                      <a:pt x="9592" y="20928"/>
                      <a:pt x="10812" y="20928"/>
                      <a:pt x="11567" y="20061"/>
                    </a:cubicBezTo>
                    <a:cubicBezTo>
                      <a:pt x="11567" y="20061"/>
                      <a:pt x="18539" y="12056"/>
                      <a:pt x="18616" y="11967"/>
                    </a:cubicBezTo>
                    <a:cubicBezTo>
                      <a:pt x="21003" y="9226"/>
                      <a:pt x="21003" y="4783"/>
                      <a:pt x="18616" y="204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  <p:sp>
            <p:nvSpPr>
              <p:cNvPr id="52" name="AutoShape 148"/>
              <p:cNvSpPr>
                <a:spLocks/>
              </p:cNvSpPr>
              <p:nvPr/>
            </p:nvSpPr>
            <p:spPr bwMode="auto">
              <a:xfrm>
                <a:off x="1713029" y="2222028"/>
                <a:ext cx="69056" cy="6905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326" y="0"/>
                    </a:moveTo>
                    <a:cubicBezTo>
                      <a:pt x="19317" y="0"/>
                      <a:pt x="19317" y="4"/>
                      <a:pt x="19308" y="4"/>
                    </a:cubicBezTo>
                    <a:cubicBezTo>
                      <a:pt x="8643" y="13"/>
                      <a:pt x="0" y="8659"/>
                      <a:pt x="0" y="19326"/>
                    </a:cubicBezTo>
                    <a:cubicBezTo>
                      <a:pt x="0" y="20580"/>
                      <a:pt x="1019" y="21600"/>
                      <a:pt x="2273" y="21600"/>
                    </a:cubicBezTo>
                    <a:cubicBezTo>
                      <a:pt x="3528" y="21600"/>
                      <a:pt x="4547" y="20580"/>
                      <a:pt x="4547" y="19326"/>
                    </a:cubicBezTo>
                    <a:lnTo>
                      <a:pt x="4547" y="19321"/>
                    </a:lnTo>
                    <a:cubicBezTo>
                      <a:pt x="4547" y="11164"/>
                      <a:pt x="11164" y="4547"/>
                      <a:pt x="19321" y="4547"/>
                    </a:cubicBezTo>
                    <a:lnTo>
                      <a:pt x="19326" y="4547"/>
                    </a:lnTo>
                    <a:cubicBezTo>
                      <a:pt x="20580" y="4547"/>
                      <a:pt x="21599" y="3528"/>
                      <a:pt x="21599" y="2273"/>
                    </a:cubicBezTo>
                    <a:cubicBezTo>
                      <a:pt x="21599" y="1019"/>
                      <a:pt x="20580" y="0"/>
                      <a:pt x="19326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  <a:sym typeface="Gill Sans" charset="0"/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838200" y="2774818"/>
            <a:ext cx="774940" cy="774940"/>
            <a:chOff x="838200" y="2774818"/>
            <a:chExt cx="774940" cy="774940"/>
          </a:xfrm>
        </p:grpSpPr>
        <p:sp>
          <p:nvSpPr>
            <p:cNvPr id="9" name="Oval 8"/>
            <p:cNvSpPr/>
            <p:nvPr/>
          </p:nvSpPr>
          <p:spPr>
            <a:xfrm>
              <a:off x="838200" y="27748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3" name="AutoShape 149"/>
            <p:cNvSpPr>
              <a:spLocks/>
            </p:cNvSpPr>
            <p:nvPr/>
          </p:nvSpPr>
          <p:spPr bwMode="auto">
            <a:xfrm>
              <a:off x="1033778" y="3024192"/>
              <a:ext cx="383784" cy="2761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537" y="19720"/>
                  </a:moveTo>
                  <a:lnTo>
                    <a:pt x="16537" y="19721"/>
                  </a:lnTo>
                  <a:lnTo>
                    <a:pt x="4387" y="19721"/>
                  </a:lnTo>
                  <a:cubicBezTo>
                    <a:pt x="2713" y="19720"/>
                    <a:pt x="1350" y="17824"/>
                    <a:pt x="1350" y="15494"/>
                  </a:cubicBezTo>
                  <a:cubicBezTo>
                    <a:pt x="1350" y="13992"/>
                    <a:pt x="1918" y="12635"/>
                    <a:pt x="2871" y="11862"/>
                  </a:cubicBezTo>
                  <a:cubicBezTo>
                    <a:pt x="3797" y="11123"/>
                    <a:pt x="3860" y="10975"/>
                    <a:pt x="3472" y="9647"/>
                  </a:cubicBezTo>
                  <a:cubicBezTo>
                    <a:pt x="3406" y="9374"/>
                    <a:pt x="3375" y="9136"/>
                    <a:pt x="3375" y="8921"/>
                  </a:cubicBezTo>
                  <a:cubicBezTo>
                    <a:pt x="3375" y="7626"/>
                    <a:pt x="4131" y="6573"/>
                    <a:pt x="5062" y="6573"/>
                  </a:cubicBezTo>
                  <a:cubicBezTo>
                    <a:pt x="5062" y="6573"/>
                    <a:pt x="5505" y="6529"/>
                    <a:pt x="5976" y="6789"/>
                  </a:cubicBezTo>
                  <a:cubicBezTo>
                    <a:pt x="6750" y="7219"/>
                    <a:pt x="6834" y="6808"/>
                    <a:pt x="7200" y="5701"/>
                  </a:cubicBezTo>
                  <a:cubicBezTo>
                    <a:pt x="7974" y="3380"/>
                    <a:pt x="9652" y="1878"/>
                    <a:pt x="11475" y="1878"/>
                  </a:cubicBezTo>
                  <a:cubicBezTo>
                    <a:pt x="13905" y="1878"/>
                    <a:pt x="15914" y="4435"/>
                    <a:pt x="16148" y="7826"/>
                  </a:cubicBezTo>
                  <a:cubicBezTo>
                    <a:pt x="16231" y="9171"/>
                    <a:pt x="16231" y="9171"/>
                    <a:pt x="17239" y="9491"/>
                  </a:cubicBezTo>
                  <a:cubicBezTo>
                    <a:pt x="18984" y="9955"/>
                    <a:pt x="20250" y="12085"/>
                    <a:pt x="20250" y="14555"/>
                  </a:cubicBezTo>
                  <a:cubicBezTo>
                    <a:pt x="20250" y="17404"/>
                    <a:pt x="18585" y="19720"/>
                    <a:pt x="16537" y="19720"/>
                  </a:cubicBezTo>
                  <a:moveTo>
                    <a:pt x="17492" y="7647"/>
                  </a:moveTo>
                  <a:cubicBezTo>
                    <a:pt x="17196" y="3362"/>
                    <a:pt x="14632" y="0"/>
                    <a:pt x="11475" y="0"/>
                  </a:cubicBezTo>
                  <a:cubicBezTo>
                    <a:pt x="9031" y="0"/>
                    <a:pt x="6939" y="2017"/>
                    <a:pt x="5976" y="4911"/>
                  </a:cubicBezTo>
                  <a:cubicBezTo>
                    <a:pt x="5685" y="4784"/>
                    <a:pt x="5383" y="4695"/>
                    <a:pt x="5062" y="4695"/>
                  </a:cubicBezTo>
                  <a:cubicBezTo>
                    <a:pt x="3385" y="4695"/>
                    <a:pt x="2025" y="6589"/>
                    <a:pt x="2025" y="8921"/>
                  </a:cubicBezTo>
                  <a:cubicBezTo>
                    <a:pt x="2025" y="9385"/>
                    <a:pt x="2092" y="9824"/>
                    <a:pt x="2191" y="10240"/>
                  </a:cubicBezTo>
                  <a:cubicBezTo>
                    <a:pt x="886" y="11298"/>
                    <a:pt x="0" y="13242"/>
                    <a:pt x="0" y="15494"/>
                  </a:cubicBezTo>
                  <a:cubicBezTo>
                    <a:pt x="0" y="18866"/>
                    <a:pt x="1964" y="21599"/>
                    <a:pt x="4387" y="21599"/>
                  </a:cubicBezTo>
                  <a:lnTo>
                    <a:pt x="4387" y="21600"/>
                  </a:lnTo>
                  <a:lnTo>
                    <a:pt x="16537" y="21600"/>
                  </a:lnTo>
                  <a:lnTo>
                    <a:pt x="16537" y="21599"/>
                  </a:lnTo>
                  <a:cubicBezTo>
                    <a:pt x="19334" y="21599"/>
                    <a:pt x="21599" y="18446"/>
                    <a:pt x="21599" y="14555"/>
                  </a:cubicBezTo>
                  <a:cubicBezTo>
                    <a:pt x="21599" y="11120"/>
                    <a:pt x="19831" y="8269"/>
                    <a:pt x="17492" y="764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  <a:sym typeface="Gill Sans" charset="0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69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1" grpId="0"/>
      <p:bldP spid="15" grpId="0"/>
      <p:bldP spid="19" grpId="0"/>
      <p:bldP spid="22" grpId="0"/>
      <p:bldP spid="28" grpId="0"/>
      <p:bldP spid="31" grpId="0"/>
    </p:bldLst>
  </p:timing>
</p:sld>
</file>

<file path=ppt/theme/theme1.xml><?xml version="1.0" encoding="utf-8"?>
<a:theme xmlns:a="http://schemas.openxmlformats.org/drawingml/2006/main" name="Office Theme">
  <a:themeElements>
    <a:clrScheme name="Zcolor Professional">
      <a:dk1>
        <a:srgbClr val="000000"/>
      </a:dk1>
      <a:lt1>
        <a:srgbClr val="FFFFFF"/>
      </a:lt1>
      <a:dk2>
        <a:srgbClr val="020202"/>
      </a:dk2>
      <a:lt2>
        <a:srgbClr val="FFFFFF"/>
      </a:lt2>
      <a:accent1>
        <a:srgbClr val="1EB9D7"/>
      </a:accent1>
      <a:accent2>
        <a:srgbClr val="1EB9D7"/>
      </a:accent2>
      <a:accent3>
        <a:srgbClr val="1EB9D7"/>
      </a:accent3>
      <a:accent4>
        <a:srgbClr val="1EB9D7"/>
      </a:accent4>
      <a:accent5>
        <a:srgbClr val="1EB9D7"/>
      </a:accent5>
      <a:accent6>
        <a:srgbClr val="1EB9D7"/>
      </a:accent6>
      <a:hlink>
        <a:srgbClr val="0563C1"/>
      </a:hlink>
      <a:folHlink>
        <a:srgbClr val="954F72"/>
      </a:folHlink>
    </a:clrScheme>
    <a:fontScheme name="Lato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705</Words>
  <Application>Microsoft Office PowerPoint</Application>
  <PresentationFormat>와이드스크린</PresentationFormat>
  <Paragraphs>206</Paragraphs>
  <Slides>35</Slides>
  <Notes>0</Notes>
  <HiddenSlides>14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Lato</vt:lpstr>
      <vt:lpstr>나눔고딕</vt:lpstr>
      <vt:lpstr>Arial</vt:lpstr>
      <vt:lpstr>Gill Sans</vt:lpstr>
      <vt:lpstr>Lato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GraphicBulb</dc:creator>
  <cp:lastModifiedBy>GWAK</cp:lastModifiedBy>
  <cp:revision>117</cp:revision>
  <dcterms:created xsi:type="dcterms:W3CDTF">2018-07-19T02:30:06Z</dcterms:created>
  <dcterms:modified xsi:type="dcterms:W3CDTF">2020-02-06T10:54:59Z</dcterms:modified>
</cp:coreProperties>
</file>